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B950-D6F9-4741-A729-26FF4B97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D2FDE-8C48-134A-BEC4-85680C2D0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664C-318F-2548-8D4C-7F6C3F9F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1759-F49F-3D40-B8B0-C7B7C3C9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1BEF-3B60-7443-BD34-4C0CC919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D39F-CB90-F74A-A14D-8C94D270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C65E8-CCE6-F84D-A5FD-21E7865F1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8164-2893-1845-8F75-63CE75B4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DFE2-354D-E043-9CC1-4524BED2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DDB99-CC5D-4247-83C1-2CC2F527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FB88E-ED6F-D54F-8F0A-B92CCC3EC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1F42E-45B3-B247-ACFE-250D806C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B6659-4E11-C04A-B627-91BDC267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C03D-E90F-FC4F-9697-9801F11E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A64BA-0846-4C42-B536-235D5B02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8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5D5B-7B74-4749-B372-D751C065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B500-5EE9-EF4A-9B90-690738FC3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24A41-17DD-8249-B3AF-E2F8A84E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9E90-13E3-AA44-9053-1EAB9E9D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B405-27CE-5043-9CBD-65479EFE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C8E6-B3F2-044D-BF17-714ED4EF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6DEE9-B5E1-8D49-864F-C7FC215A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AFF75-FDE5-634E-B760-DD7D7D96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C085-9CCE-1646-AC8F-609B900F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5ABC-BF70-C948-BEE7-4BC7644E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01FD-2040-6540-9258-40173A9C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6C98-81E8-8146-88CF-000E85E18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76F36-BFBC-474A-91DC-54F15C897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8D46E-28BD-0A47-B357-BEF57526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B315-C616-9645-AEAB-DB1C5DEF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3F8EF-E062-7640-A131-FC198C7F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9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E676-9F2F-3D4F-BFDE-970E396D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CE959-4A56-8A42-8AD4-80BFDBF80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FAF97-8DA7-E44B-BECE-2A541AA2F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0DAE8-742B-7447-AB4A-FA9F3254F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78D7A-AD07-C742-9EA6-788E44061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6210D-22E7-3344-96BB-521E36D3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21ACC-77AF-A24D-8A4E-CC6B20C7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EF5DF-0B78-294A-A398-9E4145BE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7038-380B-8948-8133-01E41E44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1964A-877F-CF45-AD8E-AD94643F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B61A7-93FD-DD49-A63D-A68C3E1E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ACBF9-834C-F844-8F6A-2FEA7977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6CF55-EEDC-F442-9928-D59E8C55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C1E4D-776B-4D49-A95F-D12864BF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FCB7A-EA6D-1644-B548-03BB82B4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B9D0-2E5B-3047-8E81-3F72993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7924-4A82-444D-9E50-DA83B8525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0828-4A67-B348-8447-D2024015C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73A0E-30E4-6346-9138-B16B84D8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65BB6-EDA5-0D46-BCC6-4203F4B1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B923-944F-F747-B8B9-B892F4EE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DBC7-4DFF-604B-95D3-6AF508C4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B70A2-B315-A24E-B4EE-686A6C832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44023-A8CA-624E-80B4-D570B990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436AB-404B-1042-8AC8-757D2001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D233-9755-FD49-9387-F333C85E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1D27E-5524-BC40-903A-67F37491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D0FB-2FA0-B441-8888-A2567F3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8C27E-A99B-734B-946E-0B38FDBA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817DC-63D0-9B43-9199-0A03E5AC9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812C-BE4A-EB4B-9183-6610DFD150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5D6B-7C8B-1B4D-869E-8D6419205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7B6B-E278-2445-A8A5-B62E45728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F7AC-BC8D-6444-8413-8DCDEE8F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71AA-5998-0740-A55E-2AD9C6ED2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7A70E-99BC-F743-8DA2-4EF6335AF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B20454-5047-E84A-A9A9-1C1DB9C4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99" y="0"/>
            <a:ext cx="727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2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13D6-7A75-C248-82E7-EF9B984D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597DEE-128E-0142-83D3-6A4D68B24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63" y="0"/>
            <a:ext cx="7058274" cy="6858000"/>
          </a:xfrm>
        </p:spPr>
      </p:pic>
    </p:spTree>
    <p:extLst>
      <p:ext uri="{BB962C8B-B14F-4D97-AF65-F5344CB8AC3E}">
        <p14:creationId xmlns:p14="http://schemas.microsoft.com/office/powerpoint/2010/main" val="104383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0847-4EF1-5F4E-B9AF-6DEF6719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DF2F12-F464-C84C-90D5-BE08A2F12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67" y="0"/>
            <a:ext cx="7398866" cy="6858000"/>
          </a:xfrm>
        </p:spPr>
      </p:pic>
    </p:spTree>
    <p:extLst>
      <p:ext uri="{BB962C8B-B14F-4D97-AF65-F5344CB8AC3E}">
        <p14:creationId xmlns:p14="http://schemas.microsoft.com/office/powerpoint/2010/main" val="372099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 Swain</dc:creator>
  <cp:lastModifiedBy>Sai Swain</cp:lastModifiedBy>
  <cp:revision>1</cp:revision>
  <dcterms:created xsi:type="dcterms:W3CDTF">2021-10-09T16:12:47Z</dcterms:created>
  <dcterms:modified xsi:type="dcterms:W3CDTF">2021-10-09T16:21:58Z</dcterms:modified>
</cp:coreProperties>
</file>