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A55E0-B51C-424C-9490-4B5881930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23AD96-857F-4A5B-AE03-122EC8C727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05A7D-6325-4101-9BD9-4998319AB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D0423-089C-4468-BE1C-ACC3A1EE0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FD628-C3D2-4AB3-846F-C78A88390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793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B65EA-348E-4980-9973-FA2B75AD1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F45060-B9E6-4813-9D6C-A2E25B82B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CB3B9-F73A-4F48-AAB2-C822CF996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1DDC2-DA9F-4CD5-AE40-36B25E23B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C5914-66B0-4B51-B573-6976FBBD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8151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926884-4D78-4FC0-9B37-3D26B2FF95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ECD7BB-2CC5-495E-98F4-54D8DD2123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18710-AE43-47C4-A63F-537138B89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8E143-4349-4547-BA44-5B279647F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8FC67-EB39-443F-943D-77DC997EE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33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8F284-1D22-46F9-BDBA-72D585135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E733C-B380-4CBC-9088-85BFE66DA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9FB03-E19C-4F6F-95DC-4732C142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B993B-5C25-40DB-8EA7-EA07F2BA0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2B4F4-8152-412E-800A-3EE752FBB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6284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574DC-360B-4CA8-A616-422C4D5D2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D6BA3-AB0B-43CC-B1C9-A4907006C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DCB0D-7116-45DF-BE08-6A77E1803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E348B-63CA-4132-B81C-40676A54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A8B33-17E9-488B-B286-FCDDD8658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0182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FB992-6C74-4225-9F53-124C2C627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11FB3-6B23-4902-B117-CBDA697E32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7BAE2-A9F5-4905-9B48-4A9584C03C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A9BD6-19B6-4AC3-A4D5-FF9E9AE65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E39BD-69BE-4BDD-BD5E-F01DB9D1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F6D11-A3E4-43FB-BBEA-787D101BC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5738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99322-F85F-4E00-A67E-92FAA5B34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3DB55-7A20-4FEF-973A-416DFA15A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AA82B9-2315-4318-9EB4-3ABBCF4BC6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85B8EB-F234-4308-9FDD-439AB1266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81CF91-A884-4C63-86B1-A89AA55512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48E6DB-1ED8-412D-A89F-B40EA301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CF94E5-AE57-4D15-87A9-19FE631E8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11C2B6-BFC0-42BC-87BA-612BE2632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8853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481F0-A9A2-48D3-827C-9345C2568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6DEA78-D7A1-423B-A26E-EA8966CCE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ACDC38-9C76-4FE4-9A52-CB37FD6D9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F10F37-2E45-4048-B6C4-103C4833B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9302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4E4DA7-A494-4CC7-86B6-BB193DD6D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AD581E-44E5-4A27-8B6E-06E73D243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88709A-C2D6-4845-95B7-A35801DF2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8489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CE6D4-A518-45EC-95BF-BE9ABB8EF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257A4-0787-4487-9D61-729358AF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ED849F-97A0-4789-A680-8659441F3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3866A-EC77-4737-9731-9B37B8D4B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1560C-1C54-414E-9206-99DAA6D72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BD509F-3D9F-4414-9F82-FE7EB75A1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486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67B55-D593-4C2E-A16E-CB5A1AB23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79ADA6-00B0-4A5B-99CB-91FA25915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CC74F2-4476-498B-9F60-2F4A926A0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C4082-5549-4A05-B98A-CCA8A4E1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10B23-1CEB-4F86-8554-3E00293B1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DA1297-7620-43A5-803F-83E6057F5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246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9C8230-8D17-4C63-A507-8E0508FC5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8FE3C-73B2-452D-99B4-E19F30F25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2C3E7-3C5B-4C9B-BE77-F5A909B6A6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A313A-F34A-475D-A667-502A8E177EAA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396F3-87FA-45B5-89E4-BB69E851DA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74CF8-4250-4129-92E9-FDC852841B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8ACE2-182D-40BB-AB62-31D895F46F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8208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F072B-40A0-42B9-B3A8-3D1D4A971B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REVISION</a:t>
            </a:r>
            <a:endParaRPr lang="en-IN" b="1" u="sng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CF45D4-F265-41DF-89A4-93CAF0F4D0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COMPUTER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780139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53463E0-E308-4670-8D9C-4DB047F1A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548" y="355001"/>
            <a:ext cx="10934252" cy="6271709"/>
          </a:xfrm>
        </p:spPr>
        <p:txBody>
          <a:bodyPr>
            <a:normAutofit fontScale="97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100" u="sng" dirty="0"/>
              <a:t>F11</a:t>
            </a:r>
            <a:r>
              <a:rPr lang="en-US" sz="2100" dirty="0"/>
              <a:t> function  key  is  used  to   create  a chart in  a new  sheet.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To  change  the chart  type  and  its  subtype, select Design  Tab-&gt; </a:t>
            </a:r>
            <a:r>
              <a:rPr lang="en-US" sz="2100" u="sng" dirty="0"/>
              <a:t>change chart type </a:t>
            </a:r>
            <a:endParaRPr lang="en-US" sz="2100" dirty="0"/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Add chart  Elements  is available  in </a:t>
            </a:r>
            <a:r>
              <a:rPr lang="en-US" sz="2100" u="sng" dirty="0"/>
              <a:t>design</a:t>
            </a:r>
            <a:r>
              <a:rPr lang="en-US" sz="2100" dirty="0"/>
              <a:t> tab.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Add chart  Elements  is available  in </a:t>
            </a:r>
            <a:r>
              <a:rPr lang="en-US" sz="2100" u="sng" dirty="0"/>
              <a:t>chart layout</a:t>
            </a:r>
            <a:r>
              <a:rPr lang="en-US" sz="2100" dirty="0"/>
              <a:t> group.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A </a:t>
            </a:r>
            <a:r>
              <a:rPr lang="en-US" sz="2100" u="sng" dirty="0"/>
              <a:t>combo</a:t>
            </a:r>
            <a:r>
              <a:rPr lang="en-US" sz="2100" dirty="0"/>
              <a:t> chart  is  a combustion  of  two or  more charts.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The Goal  seek option  is  available  on </a:t>
            </a:r>
            <a:r>
              <a:rPr lang="en-US" sz="2100" u="sng" dirty="0"/>
              <a:t>data</a:t>
            </a:r>
            <a:r>
              <a:rPr lang="en-US" sz="2100" dirty="0"/>
              <a:t>.</a:t>
            </a:r>
            <a:r>
              <a:rPr lang="en-US" sz="2100" u="sng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We  can  add  the data of multiple  sheet by using </a:t>
            </a:r>
            <a:r>
              <a:rPr lang="en-US" sz="2100" u="sng" dirty="0"/>
              <a:t>consolidation</a:t>
            </a:r>
            <a:r>
              <a:rPr lang="en-US" sz="2100" dirty="0"/>
              <a:t> feature.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The short  cut to insert  a frame is </a:t>
            </a:r>
            <a:r>
              <a:rPr lang="en-US" sz="2100" u="sng" dirty="0"/>
              <a:t>F5.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The tool  panel  of Animate  is  divided  into four  parts as </a:t>
            </a:r>
            <a:r>
              <a:rPr lang="en-US" sz="2100" u="sng" dirty="0"/>
              <a:t>tools, view, colors and option.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 Animate  cc  was  released  on February  8 of </a:t>
            </a:r>
            <a:r>
              <a:rPr lang="en-US" sz="2100" u="sng" dirty="0"/>
              <a:t>2016</a:t>
            </a:r>
            <a:r>
              <a:rPr lang="en-US" sz="2100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u="sng" dirty="0"/>
              <a:t>Property inspector </a:t>
            </a:r>
            <a:r>
              <a:rPr lang="en-US" sz="2100" dirty="0"/>
              <a:t>is  a panel  that displays  the  properties  of  selected  object.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The default  extension  of  animate is </a:t>
            </a:r>
            <a:r>
              <a:rPr lang="en-US" sz="2100" u="sng" dirty="0" err="1"/>
              <a:t>fla.</a:t>
            </a:r>
            <a:r>
              <a:rPr lang="en-US" sz="2100" u="sng" dirty="0"/>
              <a:t> </a:t>
            </a:r>
            <a:r>
              <a:rPr lang="en-US" sz="21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Keyframe  can be  of </a:t>
            </a:r>
            <a:r>
              <a:rPr lang="en-US" sz="2100" u="sng" dirty="0"/>
              <a:t>2</a:t>
            </a:r>
            <a:r>
              <a:rPr lang="en-US" sz="2100" dirty="0"/>
              <a:t> types.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u="sng" dirty="0"/>
              <a:t>Ctrl + J </a:t>
            </a:r>
            <a:r>
              <a:rPr lang="en-US" sz="2100" dirty="0"/>
              <a:t>short cut  key  to  display document  setting dialog  box.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100" dirty="0"/>
              <a:t>To  make the  properties  panel  visible  on the  screen  press </a:t>
            </a:r>
            <a:r>
              <a:rPr lang="en-US" sz="2100" u="sng" dirty="0"/>
              <a:t>ctrl + F3 </a:t>
            </a:r>
            <a:r>
              <a:rPr lang="en-US" sz="2100" dirty="0"/>
              <a:t>key combination.</a:t>
            </a:r>
          </a:p>
        </p:txBody>
      </p:sp>
    </p:spTree>
    <p:extLst>
      <p:ext uri="{BB962C8B-B14F-4D97-AF65-F5344CB8AC3E}">
        <p14:creationId xmlns:p14="http://schemas.microsoft.com/office/powerpoint/2010/main" val="3508108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9FDC428-F23F-4BE0-BFB1-82631995C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7997"/>
            <a:ext cx="10515600" cy="5944877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16"/>
            </a:pPr>
            <a:r>
              <a:rPr lang="en-US" sz="2000" dirty="0"/>
              <a:t>The short  cut  key to  open color panel  to set  gradient  is </a:t>
            </a:r>
            <a:r>
              <a:rPr lang="en-US" sz="2000" u="sng" dirty="0"/>
              <a:t>ctrl + shift + F9.</a:t>
            </a:r>
          </a:p>
          <a:p>
            <a:pPr marL="457200" indent="-457200">
              <a:buAutoNum type="arabicPeriod" startAt="16"/>
            </a:pPr>
            <a:r>
              <a:rPr lang="en-US" sz="2000" dirty="0"/>
              <a:t>To  ungroup  the selected  object  press </a:t>
            </a:r>
            <a:r>
              <a:rPr lang="en-US" sz="2000" u="sng" dirty="0"/>
              <a:t>ctrl + shift + G</a:t>
            </a:r>
            <a:r>
              <a:rPr lang="en-US" sz="2000" dirty="0"/>
              <a:t>. </a:t>
            </a:r>
          </a:p>
          <a:p>
            <a:pPr marL="457200" indent="-457200">
              <a:buAutoNum type="arabicPeriod" startAt="16"/>
            </a:pPr>
            <a:r>
              <a:rPr lang="en-US" sz="2000" u="sng" dirty="0"/>
              <a:t>Linear</a:t>
            </a:r>
            <a:r>
              <a:rPr lang="en-US" sz="2000" dirty="0"/>
              <a:t> gradient  changes  the color frame from starting  point to  ending  point in a straight  line.</a:t>
            </a:r>
          </a:p>
          <a:p>
            <a:pPr marL="0" indent="0">
              <a:buNone/>
            </a:pPr>
            <a:r>
              <a:rPr lang="en-US" sz="2000" dirty="0"/>
              <a:t>19.   </a:t>
            </a:r>
            <a:r>
              <a:rPr lang="en-US" sz="2000" u="sng" dirty="0"/>
              <a:t>Free transformation </a:t>
            </a:r>
            <a:r>
              <a:rPr lang="en-US" sz="2000" dirty="0"/>
              <a:t>tool   is  used to  for  transforming the shape. </a:t>
            </a:r>
          </a:p>
          <a:p>
            <a:pPr marL="457200" indent="-457200">
              <a:buAutoNum type="arabicPeriod" startAt="20"/>
            </a:pPr>
            <a:r>
              <a:rPr lang="en-US" sz="2000" dirty="0"/>
              <a:t>The short cut  to import a picture is </a:t>
            </a:r>
            <a:r>
              <a:rPr lang="en-US" sz="2000" u="sng" dirty="0"/>
              <a:t>ctrl  + J.</a:t>
            </a:r>
          </a:p>
          <a:p>
            <a:pPr marL="457200" indent="-457200">
              <a:buAutoNum type="arabicPeriod" startAt="20"/>
            </a:pPr>
            <a:r>
              <a:rPr lang="en-US" sz="2000" dirty="0"/>
              <a:t>The major components of  timeline  are </a:t>
            </a:r>
            <a:r>
              <a:rPr lang="en-US" sz="2000" u="sng" dirty="0"/>
              <a:t>layers, frames and play head. </a:t>
            </a:r>
          </a:p>
          <a:p>
            <a:pPr marL="457200" indent="-457200">
              <a:buAutoNum type="arabicPeriod" startAt="20"/>
            </a:pPr>
            <a:r>
              <a:rPr lang="en-US" sz="2000" u="sng" dirty="0"/>
              <a:t>Filter</a:t>
            </a:r>
            <a:r>
              <a:rPr lang="en-US" sz="2000" dirty="0"/>
              <a:t> allows  you  to add  interesting  visual  effects  to text,  buttons, movie and clips.</a:t>
            </a:r>
          </a:p>
          <a:p>
            <a:pPr marL="457200" indent="-457200">
              <a:buAutoNum type="arabicPeriod" startAt="20"/>
            </a:pPr>
            <a:r>
              <a:rPr lang="en-US" sz="2000" u="sng" dirty="0"/>
              <a:t>Data series </a:t>
            </a:r>
            <a:r>
              <a:rPr lang="en-US" sz="2000" dirty="0"/>
              <a:t>is a related set of value.</a:t>
            </a:r>
          </a:p>
          <a:p>
            <a:pPr marL="457200" indent="-457200">
              <a:buAutoNum type="arabicPeriod" startAt="20"/>
            </a:pPr>
            <a:r>
              <a:rPr lang="en-US" sz="2000" u="sng" dirty="0"/>
              <a:t>Legend</a:t>
            </a:r>
            <a:r>
              <a:rPr lang="en-US" sz="2000" dirty="0"/>
              <a:t> is  a  key that is used to identify the  colors,  patterns, or  symbols  assigned to data series. </a:t>
            </a:r>
          </a:p>
          <a:p>
            <a:pPr marL="457200" indent="-457200">
              <a:buAutoNum type="arabicPeriod" startAt="20"/>
            </a:pPr>
            <a:r>
              <a:rPr lang="en-US" sz="2000" dirty="0"/>
              <a:t>A </a:t>
            </a:r>
            <a:r>
              <a:rPr lang="en-US" sz="2000" u="sng" dirty="0"/>
              <a:t>bar</a:t>
            </a:r>
            <a:r>
              <a:rPr lang="en-US" sz="2000" dirty="0"/>
              <a:t> displays data in the form of long rectangular rods. </a:t>
            </a:r>
          </a:p>
          <a:p>
            <a:pPr marL="457200" indent="-457200">
              <a:buAutoNum type="arabicPeriod" startAt="20"/>
            </a:pPr>
            <a:r>
              <a:rPr lang="en-US" sz="2000" u="sng" dirty="0"/>
              <a:t>Value axis </a:t>
            </a:r>
            <a:r>
              <a:rPr lang="en-US" sz="2000" dirty="0"/>
              <a:t>is the vertical axis used to plot values.</a:t>
            </a:r>
          </a:p>
          <a:p>
            <a:pPr marL="457200" indent="-457200">
              <a:buAutoNum type="arabicPeriod" startAt="20"/>
            </a:pPr>
            <a:r>
              <a:rPr lang="en-US" sz="2000" dirty="0"/>
              <a:t>The  purpose  of grouping  worksheets  is  </a:t>
            </a:r>
            <a:r>
              <a:rPr lang="en-US" sz="2000"/>
              <a:t>to enter </a:t>
            </a:r>
            <a:r>
              <a:rPr lang="en-US" sz="2000" u="sng" dirty="0"/>
              <a:t>common data, formatting effects and formulas. </a:t>
            </a:r>
            <a:endParaRPr lang="en-IN" sz="2000" u="sng" dirty="0"/>
          </a:p>
        </p:txBody>
      </p:sp>
    </p:spTree>
    <p:extLst>
      <p:ext uri="{BB962C8B-B14F-4D97-AF65-F5344CB8AC3E}">
        <p14:creationId xmlns:p14="http://schemas.microsoft.com/office/powerpoint/2010/main" val="2578483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REVISION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</dc:title>
  <dc:creator>Pratyusa Nayak</dc:creator>
  <cp:lastModifiedBy>Pratyusa Nayak</cp:lastModifiedBy>
  <cp:revision>1</cp:revision>
  <dcterms:created xsi:type="dcterms:W3CDTF">2021-10-07T14:03:46Z</dcterms:created>
  <dcterms:modified xsi:type="dcterms:W3CDTF">2021-10-07T14:03:51Z</dcterms:modified>
</cp:coreProperties>
</file>