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0865-3AF9-4F53-9384-9C66B5619A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1FB9-9C98-49A9-9561-147E3B0A3A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-l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3434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Harsheeta     Priyadarsini 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Class-9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Section-D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School No-2177</a:t>
            </a:r>
            <a:endParaRPr lang="en-US" sz="2800" dirty="0">
              <a:solidFill>
                <a:srgbClr val="FFFF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7338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990600"/>
            <a:ext cx="22860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14400"/>
            <a:ext cx="46482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066800"/>
            <a:ext cx="5257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143000"/>
            <a:ext cx="5715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143000"/>
            <a:ext cx="5181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ink-lilly-garden-tone-color-flowers-shal-lotus-floating-light-sparkle-purple-background-119172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638801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                                     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2021-05-14T09:44:12Z</dcterms:created>
  <dcterms:modified xsi:type="dcterms:W3CDTF">2021-05-14T15:49:41Z</dcterms:modified>
</cp:coreProperties>
</file>