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1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commentAuthors1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3" name=""/>
</p:cmAuthorLst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commentAuthors" Target="commentAuthors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2" Type="http://schemas.openxmlformats.org/officeDocument/2006/relationships/slide" Target="slides/slide6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7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Google Shape;3;n"/>
          <p:cNvSpPr>
            <a:spLocks noChangeAspect="1" noRot="1" noGrp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29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298450" lvl="0" marL="457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298450" lvl="1" marL="914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298450" lvl="2" marL="1371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298450" lvl="3" marL="1828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298450" lvl="4" marL="22860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298450" lvl="5" marL="2743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298450" lvl="6" marL="3200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298450" lvl="7" marL="3657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298450" lvl="8" marL="4114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hlink="hlink" folHlink="folHlink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5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Google Shape;51;p1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01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25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Google Shape;10;p6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48585" name="Google Shape;11;p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48586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4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Google Shape;45;p1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48611" name="Google Shape;46;p1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ctr"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algn="ctr"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algn="ctr"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algn="ctr"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algn="ctr"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algn="ctr"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algn="ctr"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algn="ctr"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612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39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2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Google Shape;14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580" name="Google Shape;15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l"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algn="l"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algn="l"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algn="l"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algn="l"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algn="l"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algn="l"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algn="l"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581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42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Google Shape;18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048614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43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Google Shape;21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616" name="Google Shape;22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algn="l" indent="-3048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algn="l" indent="-3048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algn="l" indent="-3048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algn="l" indent="-3048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algn="l" indent="-3048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algn="l" indent="-3048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algn="l" indent="-3048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algn="l" indent="-3048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17" name="Google Shape;23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algn="l" indent="-3048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algn="l" indent="-3048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algn="l" indent="-3048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algn="l" indent="-3048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algn="l" indent="-3048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algn="l" indent="-3048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algn="l" indent="-3048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algn="l" indent="-3048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18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44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Google Shape;2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620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3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Google Shape;29;p1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605" name="Google Shape;30;p1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04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algn="l" indent="-3048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algn="l" indent="-3048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algn="l" indent="-3048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algn="l" indent="-3048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algn="l" indent="-3048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algn="l" indent="-3048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algn="l" indent="-3048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algn="l" indent="-3048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06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45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Google Shape;33;p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48622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46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Google Shape;36;p13"/>
          <p:cNvSpPr/>
          <p:nvPr/>
        </p:nvSpPr>
        <p:spPr>
          <a:xfrm>
            <a:off x="4572000" y="-125"/>
            <a:ext cx="4572000" cy="5143500"/>
          </a:xfrm>
          <a:prstGeom prst="rect"/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0" cap="none" sz="14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624" name="Google Shape;37;p1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048625" name="Google Shape;38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48626" name="Google Shape;39;p1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l"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l"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algn="l"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algn="l"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algn="l"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algn="l"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algn="l"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algn="l"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algn="l"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627" name="Google Shape;4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40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Google Shape;42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l"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lvl1pPr>
          </a:lstStyle>
          <a:p/>
        </p:txBody>
      </p:sp>
      <p:sp>
        <p:nvSpPr>
          <p:cNvPr id="1048609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</p:bgPr>
    </p:bg>
    <p:spTree>
      <p:nvGrpSpPr>
        <p:cNvPr id="1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77" name="Google Shape;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42900" lvl="0" marL="457200" marR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cap="none" sz="18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17500" lvl="1" marL="9144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17500" lvl="2" marL="13716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17500" lvl="3" marL="18288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17500" lvl="4" marL="22860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17500" lvl="5" marL="27432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17500" lvl="6" marL="32004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17500" lvl="7" marL="36576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17500" lvl="8" marL="4114800" marR="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7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3" name="Google Shape;54;p1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/>
          <a:stretch>
            <a:fillRect/>
          </a:stretch>
        </p:blipFill>
        <p:spPr>
          <a:xfrm>
            <a:off x="0" y="3809538"/>
            <a:ext cx="9144000" cy="1365860"/>
          </a:xfrm>
          <a:prstGeom prst="rect"/>
          <a:noFill/>
          <a:ln>
            <a:noFill/>
          </a:ln>
        </p:spPr>
      </p:pic>
      <p:sp>
        <p:nvSpPr>
          <p:cNvPr id="1048598" name="Google Shape;56;p1"/>
          <p:cNvSpPr txBox="1"/>
          <p:nvPr/>
        </p:nvSpPr>
        <p:spPr>
          <a:xfrm>
            <a:off x="222675" y="997800"/>
            <a:ext cx="8763000" cy="2779826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b="1" cap="none" dirty="0" sz="3000" i="0" lang="en-IN" strike="noStrike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cap="none" dirty="0" sz="3000" i="0" lang="en-US" strike="noStrike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b="1" cap="none" dirty="0" sz="3000" i="0" lang="en-US" strike="noStrike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1" cap="none" dirty="0" sz="3000" i="0" lang="en-US" strike="noStrike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b="1" cap="none" dirty="0" sz="3000" i="0" lang="en" strike="noStrike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0" cap="none" dirty="0" sz="2500" i="0" lang="en-US" strike="noStrike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STD-VI</a:t>
            </a:r>
          </a:p>
        </p:txBody>
      </p:sp>
      <p:sp>
        <p:nvSpPr>
          <p:cNvPr id="1048599" name="Google Shape;58;p1"/>
          <p:cNvSpPr txBox="1"/>
          <p:nvPr/>
        </p:nvSpPr>
        <p:spPr>
          <a:xfrm>
            <a:off x="2222175" y="2571738"/>
            <a:ext cx="4764000" cy="1237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cap="none" dirty="0" sz="1400" i="0" lang="en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</a:t>
            </a:r>
            <a:r>
              <a:rPr b="1" dirty="0" lang="en"/>
              <a:t>: ENGLISH</a:t>
            </a: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cap="none" dirty="0" sz="1400" i="0" lang="en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altLang="en-US" lang="zh-CN"/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dirty="0" lang="en"/>
              <a:t>PERIOD NUMBER : </a:t>
            </a:r>
            <a:r>
              <a:rPr b="1" dirty="0" lang="en-US"/>
              <a:t>1</a:t>
            </a:r>
            <a:endParaRPr b="1" cap="none" dirty="0" sz="14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cap="none" dirty="0" sz="1400" i="0" lang="en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NATURAL DISASTERS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cap="none" dirty="0" sz="14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IA</a:t>
            </a:r>
            <a:r>
              <a:rPr b="1" cap="none" dirty="0" sz="1400" i="0" lang="en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cap="none" dirty="0" sz="1400" i="0" lang="en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1" dirty="0" lang="en-IN"/>
          </a:p>
        </p:txBody>
      </p:sp>
      <p:pic>
        <p:nvPicPr>
          <p:cNvPr id="2097164" name="Google Shape;63;p2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2">
            <a:alphaModFix/>
          </a:blip>
          <a:srcRect/>
          <a:stretch>
            <a:fillRect/>
          </a:stretch>
        </p:blipFill>
        <p:spPr>
          <a:xfrm>
            <a:off x="7365244" y="242150"/>
            <a:ext cx="1232526" cy="611875"/>
          </a:xfrm>
          <a:prstGeom prst="rect"/>
          <a:noFill/>
          <a:ln>
            <a:noFill/>
          </a:ln>
        </p:spPr>
      </p:pic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