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1"/>
  </p:notesMasterIdLst>
  <p:sldIdLst>
    <p:sldId id="256" r:id="rId2"/>
    <p:sldId id="289" r:id="rId3"/>
    <p:sldId id="290" r:id="rId4"/>
    <p:sldId id="291" r:id="rId5"/>
    <p:sldId id="293" r:id="rId6"/>
    <p:sldId id="297" r:id="rId7"/>
    <p:sldId id="298" r:id="rId8"/>
    <p:sldId id="296" r:id="rId9"/>
    <p:sldId id="27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9" userDrawn="1">
          <p15:clr>
            <a:srgbClr val="A4A3A4"/>
          </p15:clr>
        </p15:guide>
        <p15:guide id="2" pos="388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96" y="222"/>
      </p:cViewPr>
      <p:guideLst>
        <p:guide orient="horz" pos="2659"/>
        <p:guide pos="38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commentAuthors" Target="commentAuthors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C34C-CE87-4AEA-AED8-E89707CCE2B5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5CFCC-736E-4065-AB7D-439FEC30E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11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5/10/2021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6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8.jpeg" /><Relationship Id="rId4" Type="http://schemas.openxmlformats.org/officeDocument/2006/relationships/image" Target="../media/image7.jpe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10.jpeg" /><Relationship Id="rId4" Type="http://schemas.openxmlformats.org/officeDocument/2006/relationships/image" Target="../media/image9.jpe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7" Type="http://schemas.openxmlformats.org/officeDocument/2006/relationships/image" Target="../media/image14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13.png" /><Relationship Id="rId5" Type="http://schemas.openxmlformats.org/officeDocument/2006/relationships/image" Target="../media/image12.png" /><Relationship Id="rId4" Type="http://schemas.openxmlformats.org/officeDocument/2006/relationships/image" Target="../media/image11.png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 /><Relationship Id="rId3" Type="http://schemas.openxmlformats.org/officeDocument/2006/relationships/image" Target="../media/image2.png" /><Relationship Id="rId7" Type="http://schemas.openxmlformats.org/officeDocument/2006/relationships/image" Target="../media/image9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7.jpeg" /><Relationship Id="rId5" Type="http://schemas.openxmlformats.org/officeDocument/2006/relationships/image" Target="../media/image8.jpeg" /><Relationship Id="rId4" Type="http://schemas.openxmlformats.org/officeDocument/2006/relationships/image" Target="../media/image6.png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73846" y="1175048"/>
            <a:ext cx="772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6147" y="2005326"/>
            <a:ext cx="842761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:   2 ( ‘n’ sound words)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</a:t>
            </a:r>
            <a:r>
              <a:rPr lang="en-US" sz="3200" b="1"/>
              <a:t>:  Name </a:t>
            </a:r>
            <a:r>
              <a:rPr lang="en-US" sz="3200" b="1" dirty="0"/>
              <a:t>the pictures.	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3A8ECA-965D-42B4-A531-2257AC746562}"/>
              </a:ext>
            </a:extLst>
          </p:cNvPr>
          <p:cNvSpPr txBox="1"/>
          <p:nvPr/>
        </p:nvSpPr>
        <p:spPr>
          <a:xfrm>
            <a:off x="2391804" y="427491"/>
            <a:ext cx="6844016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Lets identify the pictures and read</a:t>
            </a:r>
          </a:p>
        </p:txBody>
      </p:sp>
      <p:pic>
        <p:nvPicPr>
          <p:cNvPr id="23" name="Picture 8" descr="C:\Users\SIPRA\Downloads\nail.jpg">
            <a:extLst>
              <a:ext uri="{FF2B5EF4-FFF2-40B4-BE49-F238E27FC236}">
                <a16:creationId xmlns:a16="http://schemas.microsoft.com/office/drawing/2014/main" id="{AB2ED3BA-7517-4B86-8D5F-2EE73CB52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16981" t="15790" r="12264" b="21052"/>
          <a:stretch>
            <a:fillRect/>
          </a:stretch>
        </p:blipFill>
        <p:spPr bwMode="auto">
          <a:xfrm rot="10317722">
            <a:off x="7579727" y="2093039"/>
            <a:ext cx="2081490" cy="246888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24" name="Picture 23" descr="C:\Users\SIPRA\Downloads\nuts.jpg">
            <a:extLst>
              <a:ext uri="{FF2B5EF4-FFF2-40B4-BE49-F238E27FC236}">
                <a16:creationId xmlns:a16="http://schemas.microsoft.com/office/drawing/2014/main" id="{003AFB99-52D7-4621-BD35-13F0380EF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19091" r="20909" b="5737"/>
          <a:stretch>
            <a:fillRect/>
          </a:stretch>
        </p:blipFill>
        <p:spPr bwMode="auto">
          <a:xfrm rot="1787152">
            <a:off x="2197604" y="1997174"/>
            <a:ext cx="2139697" cy="246888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25" name="Oval 4">
            <a:extLst>
              <a:ext uri="{FF2B5EF4-FFF2-40B4-BE49-F238E27FC236}">
                <a16:creationId xmlns:a16="http://schemas.microsoft.com/office/drawing/2014/main" id="{CB0879CE-4CD6-4EA2-9AB3-C3A9EEBFB106}"/>
              </a:ext>
            </a:extLst>
          </p:cNvPr>
          <p:cNvSpPr txBox="1"/>
          <p:nvPr/>
        </p:nvSpPr>
        <p:spPr>
          <a:xfrm>
            <a:off x="5307791" y="2702639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0540AA-E365-4DC9-B6BA-A4416250F9CB}"/>
              </a:ext>
            </a:extLst>
          </p:cNvPr>
          <p:cNvSpPr txBox="1"/>
          <p:nvPr/>
        </p:nvSpPr>
        <p:spPr>
          <a:xfrm>
            <a:off x="2183909" y="5005159"/>
            <a:ext cx="108354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27F889-855E-4CAD-9D95-E644431E3D5F}"/>
              </a:ext>
            </a:extLst>
          </p:cNvPr>
          <p:cNvSpPr txBox="1"/>
          <p:nvPr/>
        </p:nvSpPr>
        <p:spPr>
          <a:xfrm>
            <a:off x="9909001" y="2695468"/>
            <a:ext cx="108354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nails</a:t>
            </a:r>
          </a:p>
        </p:txBody>
      </p:sp>
    </p:spTree>
    <p:extLst>
      <p:ext uri="{BB962C8B-B14F-4D97-AF65-F5344CB8AC3E}">
        <p14:creationId xmlns:p14="http://schemas.microsoft.com/office/powerpoint/2010/main" val="209743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 descr="C:\Users\SIPRA\Downloads\NOSE.jpg">
            <a:extLst>
              <a:ext uri="{FF2B5EF4-FFF2-40B4-BE49-F238E27FC236}">
                <a16:creationId xmlns:a16="http://schemas.microsoft.com/office/drawing/2014/main" id="{3A0DB60C-2C57-4DBC-B5B6-8D38C476D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69438" y="722582"/>
            <a:ext cx="3071819" cy="36004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3" name="Picture 3" descr="C:\Users\SIPRA\Downloads\NET.png">
            <a:extLst>
              <a:ext uri="{FF2B5EF4-FFF2-40B4-BE49-F238E27FC236}">
                <a16:creationId xmlns:a16="http://schemas.microsoft.com/office/drawing/2014/main" id="{6E7A2472-063B-4C08-86AF-954978487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28244" y="1058303"/>
            <a:ext cx="2590800" cy="292895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82B17ED-EF1F-4BB4-801E-1DCEE2FB2440}"/>
              </a:ext>
            </a:extLst>
          </p:cNvPr>
          <p:cNvCxnSpPr>
            <a:cxnSpLocks/>
          </p:cNvCxnSpPr>
          <p:nvPr/>
        </p:nvCxnSpPr>
        <p:spPr>
          <a:xfrm flipH="1" flipV="1">
            <a:off x="4297257" y="2309769"/>
            <a:ext cx="1078663" cy="33302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4">
            <a:extLst>
              <a:ext uri="{FF2B5EF4-FFF2-40B4-BE49-F238E27FC236}">
                <a16:creationId xmlns:a16="http://schemas.microsoft.com/office/drawing/2014/main" id="{025994AA-F90A-483D-9607-15DFE1A27F68}"/>
              </a:ext>
            </a:extLst>
          </p:cNvPr>
          <p:cNvSpPr txBox="1"/>
          <p:nvPr/>
        </p:nvSpPr>
        <p:spPr>
          <a:xfrm>
            <a:off x="5518778" y="1865550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F4F067-4DC3-4E8A-BAA6-1A35567A1B0D}"/>
              </a:ext>
            </a:extLst>
          </p:cNvPr>
          <p:cNvSpPr txBox="1"/>
          <p:nvPr/>
        </p:nvSpPr>
        <p:spPr>
          <a:xfrm>
            <a:off x="2563575" y="4594165"/>
            <a:ext cx="108354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Nose                                    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808BCD-8794-4B74-8A4B-04D6232B00C8}"/>
              </a:ext>
            </a:extLst>
          </p:cNvPr>
          <p:cNvSpPr txBox="1"/>
          <p:nvPr/>
        </p:nvSpPr>
        <p:spPr>
          <a:xfrm>
            <a:off x="8919588" y="4524909"/>
            <a:ext cx="100811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Net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99227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pic>
        <p:nvPicPr>
          <p:cNvPr id="11" name="Picture 5" descr="C:\Users\SIPRA\Downloads\newspaper.jpg">
            <a:extLst>
              <a:ext uri="{FF2B5EF4-FFF2-40B4-BE49-F238E27FC236}">
                <a16:creationId xmlns:a16="http://schemas.microsoft.com/office/drawing/2014/main" id="{E256B262-B591-4081-8570-FD9E4D555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14151" r="9433" b="13157"/>
          <a:stretch>
            <a:fillRect/>
          </a:stretch>
        </p:blipFill>
        <p:spPr bwMode="auto">
          <a:xfrm rot="20725777">
            <a:off x="831565" y="1871146"/>
            <a:ext cx="3291840" cy="236018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2" name="Picture 2" descr="C:\Users\SIPRA\Downloads\nurse-1.jpg">
            <a:extLst>
              <a:ext uri="{FF2B5EF4-FFF2-40B4-BE49-F238E27FC236}">
                <a16:creationId xmlns:a16="http://schemas.microsoft.com/office/drawing/2014/main" id="{1840D4A6-2ACD-43D5-A0B1-0342576BC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5405" r="9459"/>
          <a:stretch>
            <a:fillRect/>
          </a:stretch>
        </p:blipFill>
        <p:spPr bwMode="auto">
          <a:xfrm>
            <a:off x="7677910" y="1191049"/>
            <a:ext cx="1920240" cy="345643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13" name="Oval 4">
            <a:extLst>
              <a:ext uri="{FF2B5EF4-FFF2-40B4-BE49-F238E27FC236}">
                <a16:creationId xmlns:a16="http://schemas.microsoft.com/office/drawing/2014/main" id="{72978D38-690C-4B48-AF24-81480887199A}"/>
              </a:ext>
            </a:extLst>
          </p:cNvPr>
          <p:cNvSpPr txBox="1"/>
          <p:nvPr/>
        </p:nvSpPr>
        <p:spPr>
          <a:xfrm>
            <a:off x="5021230" y="2621260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53F560-44E2-4AF6-B94E-7D15AE78CAD0}"/>
              </a:ext>
            </a:extLst>
          </p:cNvPr>
          <p:cNvSpPr txBox="1"/>
          <p:nvPr/>
        </p:nvSpPr>
        <p:spPr>
          <a:xfrm>
            <a:off x="1287641" y="4855018"/>
            <a:ext cx="2379687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newspaper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DA2E98-281C-441B-B532-08CEBB3E6F7C}"/>
              </a:ext>
            </a:extLst>
          </p:cNvPr>
          <p:cNvSpPr txBox="1"/>
          <p:nvPr/>
        </p:nvSpPr>
        <p:spPr>
          <a:xfrm>
            <a:off x="8009546" y="4855019"/>
            <a:ext cx="1182798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nurse</a:t>
            </a:r>
          </a:p>
        </p:txBody>
      </p:sp>
    </p:spTree>
    <p:extLst>
      <p:ext uri="{BB962C8B-B14F-4D97-AF65-F5344CB8AC3E}">
        <p14:creationId xmlns:p14="http://schemas.microsoft.com/office/powerpoint/2010/main" val="198226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pic>
        <p:nvPicPr>
          <p:cNvPr id="11" name="Picture 6" descr="C:\Users\SIPRA\Downloads\nine.jpg">
            <a:extLst>
              <a:ext uri="{FF2B5EF4-FFF2-40B4-BE49-F238E27FC236}">
                <a16:creationId xmlns:a16="http://schemas.microsoft.com/office/drawing/2014/main" id="{71E0C5BE-310B-4E87-B345-5F316612B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20140" t="3219" r="20832" b="19527"/>
          <a:stretch>
            <a:fillRect/>
          </a:stretch>
        </p:blipFill>
        <p:spPr bwMode="auto">
          <a:xfrm>
            <a:off x="1649174" y="1792295"/>
            <a:ext cx="2214578" cy="242886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2" name="Picture 2" descr="C:\Users\SIPRA\Downloads\NEST-1.jpg">
            <a:extLst>
              <a:ext uri="{FF2B5EF4-FFF2-40B4-BE49-F238E27FC236}">
                <a16:creationId xmlns:a16="http://schemas.microsoft.com/office/drawing/2014/main" id="{FF336856-2660-4A5F-8304-705BA3CC0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35997" y="1615420"/>
            <a:ext cx="2860592" cy="256032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13" name="Oval 4">
            <a:extLst>
              <a:ext uri="{FF2B5EF4-FFF2-40B4-BE49-F238E27FC236}">
                <a16:creationId xmlns:a16="http://schemas.microsoft.com/office/drawing/2014/main" id="{86C64C76-C638-489C-970B-AA8CCE40EAD6}"/>
              </a:ext>
            </a:extLst>
          </p:cNvPr>
          <p:cNvSpPr txBox="1"/>
          <p:nvPr/>
        </p:nvSpPr>
        <p:spPr>
          <a:xfrm>
            <a:off x="5021230" y="2621260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958B5F-019C-4B11-9903-8C7FD1A14117}"/>
              </a:ext>
            </a:extLst>
          </p:cNvPr>
          <p:cNvSpPr txBox="1"/>
          <p:nvPr/>
        </p:nvSpPr>
        <p:spPr>
          <a:xfrm>
            <a:off x="2111970" y="4365104"/>
            <a:ext cx="1083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nine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7DFE3E-6A2F-46D8-A60C-F6E97349AA49}"/>
              </a:ext>
            </a:extLst>
          </p:cNvPr>
          <p:cNvSpPr txBox="1"/>
          <p:nvPr/>
        </p:nvSpPr>
        <p:spPr>
          <a:xfrm>
            <a:off x="8612857" y="4365104"/>
            <a:ext cx="1083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nest</a:t>
            </a:r>
          </a:p>
        </p:txBody>
      </p:sp>
    </p:spTree>
    <p:extLst>
      <p:ext uri="{BB962C8B-B14F-4D97-AF65-F5344CB8AC3E}">
        <p14:creationId xmlns:p14="http://schemas.microsoft.com/office/powerpoint/2010/main" val="234048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1CDE12-DA3E-4CEA-BCC4-DC06450332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6768" y="2063901"/>
            <a:ext cx="1726984" cy="2425397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EE70EB5-9E3D-4CB8-9EC6-B866F7B834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8136" y="2063900"/>
            <a:ext cx="1701587" cy="2425397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2115A47-570E-4173-BD1D-4BD75C5338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5400" y="805843"/>
            <a:ext cx="2286000" cy="1766453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1C980F-4387-4050-A8C6-14D137A688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71160" y="3021178"/>
            <a:ext cx="1554480" cy="293624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8FA2CD-BAC1-417E-82CE-A91B5448577F}"/>
              </a:ext>
            </a:extLst>
          </p:cNvPr>
          <p:cNvSpPr txBox="1"/>
          <p:nvPr/>
        </p:nvSpPr>
        <p:spPr>
          <a:xfrm>
            <a:off x="457200" y="296268"/>
            <a:ext cx="4270648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More ‘n’ sound words</a:t>
            </a:r>
          </a:p>
        </p:txBody>
      </p:sp>
    </p:spTree>
    <p:extLst>
      <p:ext uri="{BB962C8B-B14F-4D97-AF65-F5344CB8AC3E}">
        <p14:creationId xmlns:p14="http://schemas.microsoft.com/office/powerpoint/2010/main" val="107021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6A2851C-6B06-4344-AFCB-8EEC7DCFF4F9}"/>
              </a:ext>
            </a:extLst>
          </p:cNvPr>
          <p:cNvSpPr txBox="1"/>
          <p:nvPr/>
        </p:nvSpPr>
        <p:spPr>
          <a:xfrm flipH="1">
            <a:off x="2063552" y="396607"/>
            <a:ext cx="7577984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CLASS ASSIGNMENT </a:t>
            </a:r>
          </a:p>
          <a:p>
            <a:pPr algn="ctr"/>
            <a:r>
              <a:rPr lang="en-US" sz="3200" b="1" dirty="0"/>
              <a:t>(let’s do blending of the following words)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58C8BA-DB53-4AB8-83C6-2214C97D059B}"/>
              </a:ext>
            </a:extLst>
          </p:cNvPr>
          <p:cNvSpPr txBox="1"/>
          <p:nvPr/>
        </p:nvSpPr>
        <p:spPr>
          <a:xfrm>
            <a:off x="3431704" y="2013714"/>
            <a:ext cx="136056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3B55F4-9E3D-435B-9D77-769937D19A76}"/>
              </a:ext>
            </a:extLst>
          </p:cNvPr>
          <p:cNvSpPr txBox="1"/>
          <p:nvPr/>
        </p:nvSpPr>
        <p:spPr>
          <a:xfrm>
            <a:off x="6803543" y="2013713"/>
            <a:ext cx="100811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B11935-A41A-411E-8377-443960B3193D}"/>
              </a:ext>
            </a:extLst>
          </p:cNvPr>
          <p:cNvSpPr txBox="1"/>
          <p:nvPr/>
        </p:nvSpPr>
        <p:spPr>
          <a:xfrm>
            <a:off x="3431704" y="3399585"/>
            <a:ext cx="113155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nest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6A923-31AA-460A-91E7-D0AA3E6A51C5}"/>
              </a:ext>
            </a:extLst>
          </p:cNvPr>
          <p:cNvSpPr txBox="1"/>
          <p:nvPr/>
        </p:nvSpPr>
        <p:spPr>
          <a:xfrm>
            <a:off x="3431703" y="4816002"/>
            <a:ext cx="108354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not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0B766F8-23BE-4D69-B1E4-05E18731D337}"/>
              </a:ext>
            </a:extLst>
          </p:cNvPr>
          <p:cNvSpPr txBox="1"/>
          <p:nvPr/>
        </p:nvSpPr>
        <p:spPr>
          <a:xfrm>
            <a:off x="6803543" y="3399584"/>
            <a:ext cx="113155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nap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B0544D-47C5-4349-9D0F-6F7A90BB8420}"/>
              </a:ext>
            </a:extLst>
          </p:cNvPr>
          <p:cNvSpPr txBox="1"/>
          <p:nvPr/>
        </p:nvSpPr>
        <p:spPr>
          <a:xfrm>
            <a:off x="6803543" y="4816002"/>
            <a:ext cx="113155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nail</a:t>
            </a:r>
          </a:p>
        </p:txBody>
      </p:sp>
    </p:spTree>
    <p:extLst>
      <p:ext uri="{BB962C8B-B14F-4D97-AF65-F5344CB8AC3E}">
        <p14:creationId xmlns:p14="http://schemas.microsoft.com/office/powerpoint/2010/main" val="194827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B40264-CCB4-438A-B2DA-3AE8FCC541F3}"/>
              </a:ext>
            </a:extLst>
          </p:cNvPr>
          <p:cNvSpPr txBox="1"/>
          <p:nvPr/>
        </p:nvSpPr>
        <p:spPr>
          <a:xfrm flipH="1">
            <a:off x="1675892" y="476672"/>
            <a:ext cx="9145016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HOME ASSIGNMENT  ( NAME THE PICTURES 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0" name="Picture 3" descr="C:\Users\SIPRA\Downloads\NET.png">
            <a:extLst>
              <a:ext uri="{FF2B5EF4-FFF2-40B4-BE49-F238E27FC236}">
                <a16:creationId xmlns:a16="http://schemas.microsoft.com/office/drawing/2014/main" id="{1D8A9E95-F726-425C-B5DD-E1E67B3EBB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1551" y="1382930"/>
            <a:ext cx="1353561" cy="1343875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1" name="Picture 2" descr="C:\Users\SIPRA\Downloads\nurse-1.jpg">
            <a:extLst>
              <a:ext uri="{FF2B5EF4-FFF2-40B4-BE49-F238E27FC236}">
                <a16:creationId xmlns:a16="http://schemas.microsoft.com/office/drawing/2014/main" id="{58E754F9-E877-4101-92BE-9759AE4363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5405" r="9459"/>
          <a:stretch>
            <a:fillRect/>
          </a:stretch>
        </p:blipFill>
        <p:spPr bwMode="auto">
          <a:xfrm>
            <a:off x="5290924" y="4109798"/>
            <a:ext cx="1020515" cy="131673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2" name="Picture 5" descr="C:\Users\SIPRA\Downloads\newspaper.jpg">
            <a:extLst>
              <a:ext uri="{FF2B5EF4-FFF2-40B4-BE49-F238E27FC236}">
                <a16:creationId xmlns:a16="http://schemas.microsoft.com/office/drawing/2014/main" id="{0E459B4E-8806-49B5-89F7-C2AEC09269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 l="14151" r="9433" b="13157"/>
          <a:stretch>
            <a:fillRect/>
          </a:stretch>
        </p:blipFill>
        <p:spPr bwMode="auto">
          <a:xfrm rot="20725777">
            <a:off x="8000517" y="1436251"/>
            <a:ext cx="1645920" cy="1180089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3" name="Picture 6" descr="C:\Users\SIPRA\Downloads\nine.jpg">
            <a:extLst>
              <a:ext uri="{FF2B5EF4-FFF2-40B4-BE49-F238E27FC236}">
                <a16:creationId xmlns:a16="http://schemas.microsoft.com/office/drawing/2014/main" id="{4DF4C3E5-FB93-455B-B6CD-1481B45B3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 l="20140" t="3219" r="20832" b="19527"/>
          <a:stretch>
            <a:fillRect/>
          </a:stretch>
        </p:blipFill>
        <p:spPr bwMode="auto">
          <a:xfrm>
            <a:off x="2222510" y="4109797"/>
            <a:ext cx="1083844" cy="131673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4" name="Picture 13" descr="C:\Users\SIPRA\Downloads\nuts.jpg">
            <a:extLst>
              <a:ext uri="{FF2B5EF4-FFF2-40B4-BE49-F238E27FC236}">
                <a16:creationId xmlns:a16="http://schemas.microsoft.com/office/drawing/2014/main" id="{0DFB6201-EC29-46BE-8E5F-60C86D320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 l="19091" r="20909" b="5737"/>
          <a:stretch>
            <a:fillRect/>
          </a:stretch>
        </p:blipFill>
        <p:spPr bwMode="auto">
          <a:xfrm rot="1787152">
            <a:off x="2221242" y="1474576"/>
            <a:ext cx="1005840" cy="116058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92C61A2-F4A6-435B-9024-3B3CC7BC6AC5}"/>
              </a:ext>
            </a:extLst>
          </p:cNvPr>
          <p:cNvSpPr txBox="1"/>
          <p:nvPr/>
        </p:nvSpPr>
        <p:spPr>
          <a:xfrm>
            <a:off x="2141968" y="2981275"/>
            <a:ext cx="1164387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/>
              <a:t>Nut</a:t>
            </a:r>
            <a:endParaRPr lang="en-US" sz="3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CF6A98-8515-43A4-B95B-4F6EA62E5B1A}"/>
              </a:ext>
            </a:extLst>
          </p:cNvPr>
          <p:cNvSpPr txBox="1"/>
          <p:nvPr/>
        </p:nvSpPr>
        <p:spPr>
          <a:xfrm>
            <a:off x="5236137" y="5783800"/>
            <a:ext cx="1164387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/>
              <a:t>Nurse </a:t>
            </a:r>
            <a:endParaRPr lang="en-US" sz="3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CA1C77-77B9-4681-B56E-40B8588ACAD0}"/>
              </a:ext>
            </a:extLst>
          </p:cNvPr>
          <p:cNvSpPr txBox="1"/>
          <p:nvPr/>
        </p:nvSpPr>
        <p:spPr>
          <a:xfrm>
            <a:off x="2157465" y="5783800"/>
            <a:ext cx="1164387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/>
              <a:t>Nine</a:t>
            </a:r>
            <a:endParaRPr lang="en-US" sz="3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8D407B-81AC-4B8B-878B-602F81E655A8}"/>
              </a:ext>
            </a:extLst>
          </p:cNvPr>
          <p:cNvSpPr txBox="1"/>
          <p:nvPr/>
        </p:nvSpPr>
        <p:spPr>
          <a:xfrm>
            <a:off x="8241283" y="3077139"/>
            <a:ext cx="1527125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b="1"/>
              <a:t>News</a:t>
            </a:r>
            <a:endParaRPr lang="en-US" sz="32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C6C8CE7-81BB-49C9-BB31-588D60CA51FD}"/>
              </a:ext>
            </a:extLst>
          </p:cNvPr>
          <p:cNvSpPr txBox="1"/>
          <p:nvPr/>
        </p:nvSpPr>
        <p:spPr>
          <a:xfrm>
            <a:off x="5236137" y="3077139"/>
            <a:ext cx="1164387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/>
              <a:t>Net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7802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1696</TotalTime>
  <Words>88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Shradha Aradhya</cp:lastModifiedBy>
  <cp:revision>197</cp:revision>
  <dcterms:created xsi:type="dcterms:W3CDTF">2020-07-01T07:27:00Z</dcterms:created>
  <dcterms:modified xsi:type="dcterms:W3CDTF">2021-05-10T11:27:57Z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