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67622-7BCA-4FEB-A61C-0F76EB227D63}" type="datetimeFigureOut">
              <a:rPr lang="en-US" smtClean="0"/>
              <a:pPr/>
              <a:t>5/17/2021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BB797-F43B-4A7B-8BAC-27452410256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1428760"/>
          </a:xfrm>
        </p:spPr>
        <p:txBody>
          <a:bodyPr>
            <a:normAutofit/>
          </a:bodyPr>
          <a:lstStyle/>
          <a:p>
            <a:endParaRPr lang="en-IN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785926"/>
            <a:ext cx="8715436" cy="4929222"/>
          </a:xfrm>
        </p:spPr>
        <p:txBody>
          <a:bodyPr>
            <a:normAutofit/>
          </a:bodyPr>
          <a:lstStyle/>
          <a:p>
            <a:r>
              <a:rPr lang="en-IN" sz="4400" dirty="0" smtClean="0">
                <a:solidFill>
                  <a:srgbClr val="FF0000"/>
                </a:solidFill>
              </a:rPr>
              <a:t>Name-SAIKRISHNA DAS</a:t>
            </a:r>
            <a:br>
              <a:rPr lang="en-IN" sz="4400" dirty="0" smtClean="0">
                <a:solidFill>
                  <a:srgbClr val="FF0000"/>
                </a:solidFill>
              </a:rPr>
            </a:br>
            <a:r>
              <a:rPr lang="en-IN" sz="4400" dirty="0" smtClean="0">
                <a:solidFill>
                  <a:srgbClr val="FF0000"/>
                </a:solidFill>
              </a:rPr>
              <a:t>Class-VII(C) </a:t>
            </a:r>
          </a:p>
          <a:p>
            <a:r>
              <a:rPr lang="en-IN" sz="4400" dirty="0" smtClean="0">
                <a:solidFill>
                  <a:srgbClr val="FF0000"/>
                </a:solidFill>
              </a:rPr>
              <a:t>School no-3561</a:t>
            </a:r>
          </a:p>
          <a:p>
            <a:r>
              <a:rPr lang="en-IN" sz="4400" dirty="0" smtClean="0">
                <a:solidFill>
                  <a:srgbClr val="FF0000"/>
                </a:solidFill>
              </a:rPr>
              <a:t>Subject Teacher-</a:t>
            </a:r>
            <a:r>
              <a:rPr lang="en-IN" sz="4400" dirty="0" err="1" smtClean="0">
                <a:solidFill>
                  <a:srgbClr val="FF0000"/>
                </a:solidFill>
              </a:rPr>
              <a:t>Avilash</a:t>
            </a:r>
            <a:r>
              <a:rPr lang="en-IN" sz="4400" dirty="0" smtClean="0">
                <a:solidFill>
                  <a:srgbClr val="FF0000"/>
                </a:solidFill>
              </a:rPr>
              <a:t> </a:t>
            </a:r>
            <a:r>
              <a:rPr lang="en-IN" sz="4400" dirty="0" err="1" smtClean="0">
                <a:solidFill>
                  <a:srgbClr val="FF0000"/>
                </a:solidFill>
              </a:rPr>
              <a:t>Diwedy</a:t>
            </a:r>
            <a:endParaRPr lang="en-IN" sz="4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0034" y="142852"/>
            <a:ext cx="8229600" cy="274638"/>
          </a:xfrm>
        </p:spPr>
        <p:txBody>
          <a:bodyPr>
            <a:normAutofit fontScale="90000"/>
          </a:bodyPr>
          <a:lstStyle/>
          <a:p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6357982"/>
          </a:xfrm>
        </p:spPr>
        <p:txBody>
          <a:bodyPr/>
          <a:lstStyle/>
          <a:p>
            <a:pPr>
              <a:buNone/>
            </a:pPr>
            <a:r>
              <a:rPr lang="en-IN" sz="4400" dirty="0" smtClean="0">
                <a:solidFill>
                  <a:srgbClr val="0070C0"/>
                </a:solidFill>
              </a:rPr>
              <a:t>Contents</a:t>
            </a:r>
          </a:p>
          <a:p>
            <a:pPr>
              <a:buNone/>
            </a:pPr>
            <a:r>
              <a:rPr lang="en-IN" sz="4400" dirty="0" smtClean="0"/>
              <a:t>.I</a:t>
            </a:r>
            <a:r>
              <a:rPr lang="en-IN" dirty="0" smtClean="0"/>
              <a:t>ntroduction to Civic Sense</a:t>
            </a:r>
          </a:p>
          <a:p>
            <a:pPr>
              <a:buNone/>
            </a:pPr>
            <a:r>
              <a:rPr lang="en-IN" sz="3600" dirty="0" smtClean="0"/>
              <a:t>.Civic Rights</a:t>
            </a:r>
          </a:p>
          <a:p>
            <a:pPr>
              <a:buNone/>
            </a:pPr>
            <a:r>
              <a:rPr lang="en-IN" sz="3600" dirty="0" smtClean="0"/>
              <a:t>.Civic Duties</a:t>
            </a:r>
          </a:p>
          <a:p>
            <a:pPr>
              <a:buNone/>
            </a:pPr>
            <a:r>
              <a:rPr lang="en-IN" sz="3600" dirty="0" smtClean="0"/>
              <a:t>.Civic Activities</a:t>
            </a:r>
          </a:p>
          <a:p>
            <a:pPr>
              <a:buNone/>
            </a:pPr>
            <a:r>
              <a:rPr lang="en-IN" sz="3600" dirty="0" smtClean="0"/>
              <a:t>.Elements of a good citizen</a:t>
            </a:r>
          </a:p>
          <a:p>
            <a:pPr>
              <a:buNone/>
            </a:pPr>
            <a:r>
              <a:rPr lang="en-IN" sz="3600" dirty="0" smtClean="0"/>
              <a:t>.Civic Pride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71546"/>
          </a:xfrm>
        </p:spPr>
        <p:txBody>
          <a:bodyPr/>
          <a:lstStyle/>
          <a:p>
            <a:r>
              <a:rPr lang="en-IN" dirty="0" smtClean="0">
                <a:solidFill>
                  <a:srgbClr val="0070C0"/>
                </a:solidFill>
              </a:rPr>
              <a:t>What is Civic Sense?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4714908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Civic means city or town ,and the word sense means awareness about </a:t>
            </a:r>
            <a:r>
              <a:rPr lang="en-IN" dirty="0" err="1" smtClean="0"/>
              <a:t>something.Civic</a:t>
            </a:r>
            <a:r>
              <a:rPr lang="en-IN" dirty="0" smtClean="0"/>
              <a:t> sense is a consideration for the norms of the </a:t>
            </a:r>
            <a:r>
              <a:rPr lang="en-IN" dirty="0" err="1" smtClean="0"/>
              <a:t>society.It</a:t>
            </a:r>
            <a:r>
              <a:rPr lang="en-IN" dirty="0" smtClean="0"/>
              <a:t> includes respect for the law and for the ease and feelings of others and maintaining etiquettes while dealing and interacting with </a:t>
            </a:r>
            <a:r>
              <a:rPr lang="en-IN" dirty="0" err="1" smtClean="0"/>
              <a:t>others.Civic</a:t>
            </a:r>
            <a:r>
              <a:rPr lang="en-IN" dirty="0" smtClean="0"/>
              <a:t> sense refers the actual personality and shows the responsibility of any person.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00B0F0"/>
                </a:solidFill>
              </a:rPr>
              <a:t>What is Civil rights?</a:t>
            </a:r>
            <a:endParaRPr lang="en-IN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25003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400" dirty="0" smtClean="0"/>
              <a:t>.Civil </a:t>
            </a:r>
            <a:r>
              <a:rPr lang="en-IN" sz="2400" dirty="0" err="1" smtClean="0"/>
              <a:t>rights,guarantees</a:t>
            </a:r>
            <a:r>
              <a:rPr lang="en-IN" sz="2400" dirty="0" smtClean="0"/>
              <a:t> of equal social opportunities and equal protection under the </a:t>
            </a:r>
            <a:r>
              <a:rPr lang="en-IN" sz="2400" dirty="0" err="1" smtClean="0"/>
              <a:t>law,regardless</a:t>
            </a:r>
            <a:r>
              <a:rPr lang="en-IN" sz="2400" dirty="0" smtClean="0"/>
              <a:t> of </a:t>
            </a:r>
            <a:r>
              <a:rPr lang="en-IN" sz="2400" dirty="0" err="1" smtClean="0"/>
              <a:t>race,religion,sex</a:t>
            </a:r>
            <a:r>
              <a:rPr lang="en-IN" sz="2400" dirty="0" smtClean="0"/>
              <a:t> or other personal </a:t>
            </a:r>
            <a:r>
              <a:rPr lang="en-IN" sz="2400" dirty="0" err="1" smtClean="0"/>
              <a:t>characterstics.For</a:t>
            </a:r>
            <a:r>
              <a:rPr lang="en-IN" sz="2400" dirty="0" smtClean="0"/>
              <a:t> Ex-civil rights include the right to </a:t>
            </a:r>
            <a:r>
              <a:rPr lang="en-IN" sz="2400" dirty="0" err="1" smtClean="0"/>
              <a:t>vote,the</a:t>
            </a:r>
            <a:r>
              <a:rPr lang="en-IN" sz="2400" dirty="0" smtClean="0"/>
              <a:t> right to a fair trail ,the right to government </a:t>
            </a:r>
            <a:r>
              <a:rPr lang="en-IN" sz="2400" dirty="0" err="1" smtClean="0"/>
              <a:t>services,the</a:t>
            </a:r>
            <a:r>
              <a:rPr lang="en-IN" sz="2400" dirty="0" smtClean="0"/>
              <a:t> right to a public education and the right to use public facilities.</a:t>
            </a:r>
          </a:p>
          <a:p>
            <a:pPr>
              <a:buNone/>
            </a:pPr>
            <a:r>
              <a:rPr lang="en-IN" sz="2400" dirty="0" smtClean="0"/>
              <a:t>.Civil rights are an essential component of </a:t>
            </a:r>
            <a:r>
              <a:rPr lang="en-IN" sz="2400" dirty="0" err="1" smtClean="0"/>
              <a:t>democracy.When</a:t>
            </a:r>
            <a:r>
              <a:rPr lang="en-IN" sz="2400" dirty="0" smtClean="0"/>
              <a:t> individuals are being denied opportunities to participate in political </a:t>
            </a:r>
            <a:r>
              <a:rPr lang="en-IN" sz="2400" dirty="0" err="1" smtClean="0"/>
              <a:t>society,they</a:t>
            </a:r>
            <a:r>
              <a:rPr lang="en-IN" sz="2400" dirty="0" smtClean="0"/>
              <a:t> are being denied their civil rights.</a:t>
            </a:r>
            <a:endParaRPr lang="en-IN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00166" y="3786190"/>
            <a:ext cx="6353145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85794"/>
          </a:xfrm>
        </p:spPr>
        <p:txBody>
          <a:bodyPr/>
          <a:lstStyle/>
          <a:p>
            <a:r>
              <a:rPr lang="en-IN" dirty="0" smtClean="0">
                <a:solidFill>
                  <a:srgbClr val="00B0F0"/>
                </a:solidFill>
              </a:rPr>
              <a:t>What are </a:t>
            </a:r>
            <a:r>
              <a:rPr lang="en-IN" dirty="0">
                <a:solidFill>
                  <a:srgbClr val="00B0F0"/>
                </a:solidFill>
              </a:rPr>
              <a:t>C</a:t>
            </a:r>
            <a:r>
              <a:rPr lang="en-IN" dirty="0" smtClean="0">
                <a:solidFill>
                  <a:srgbClr val="00B0F0"/>
                </a:solidFill>
              </a:rPr>
              <a:t>ivic duties?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64399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It is the fundamental duty of every citizen to respect the </a:t>
            </a:r>
            <a:r>
              <a:rPr lang="en-IN" dirty="0" err="1" smtClean="0"/>
              <a:t>constitution,its</a:t>
            </a:r>
            <a:r>
              <a:rPr lang="en-IN" dirty="0" smtClean="0"/>
              <a:t> ideals and the symbols of </a:t>
            </a:r>
            <a:r>
              <a:rPr lang="en-IN" dirty="0" err="1" smtClean="0"/>
              <a:t>India.They</a:t>
            </a:r>
            <a:r>
              <a:rPr lang="en-IN" dirty="0" smtClean="0"/>
              <a:t> include</a:t>
            </a:r>
          </a:p>
          <a:p>
            <a:pPr>
              <a:buNone/>
            </a:pPr>
            <a:r>
              <a:rPr lang="en-IN" dirty="0" smtClean="0"/>
              <a:t>.Right to equality</a:t>
            </a:r>
          </a:p>
          <a:p>
            <a:pPr>
              <a:buNone/>
            </a:pPr>
            <a:r>
              <a:rPr lang="en-IN" dirty="0" smtClean="0"/>
              <a:t>.Right to freedom</a:t>
            </a:r>
          </a:p>
          <a:p>
            <a:pPr>
              <a:buNone/>
            </a:pPr>
            <a:r>
              <a:rPr lang="en-IN" dirty="0" smtClean="0"/>
              <a:t>.Right to freedom of religion</a:t>
            </a:r>
          </a:p>
          <a:p>
            <a:pPr>
              <a:buNone/>
            </a:pPr>
            <a:r>
              <a:rPr lang="en-IN" dirty="0" smtClean="0"/>
              <a:t>.Right against exploitation</a:t>
            </a:r>
          </a:p>
          <a:p>
            <a:pPr>
              <a:buNone/>
            </a:pPr>
            <a:r>
              <a:rPr lang="en-IN" dirty="0" smtClean="0"/>
              <a:t>.Cultural and educational rights</a:t>
            </a:r>
          </a:p>
          <a:p>
            <a:pPr>
              <a:buNone/>
            </a:pPr>
            <a:r>
              <a:rPr lang="en-IN" dirty="0" smtClean="0"/>
              <a:t>.Right to constitutional remedies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/>
          <a:lstStyle/>
          <a:p>
            <a:r>
              <a:rPr lang="en-IN" dirty="0" smtClean="0">
                <a:solidFill>
                  <a:srgbClr val="00B0F0"/>
                </a:solidFill>
              </a:rPr>
              <a:t>What is Civic activities?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715436" cy="5429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dirty="0" smtClean="0"/>
              <a:t>Civic participation is a key issue in the social and community context </a:t>
            </a:r>
            <a:r>
              <a:rPr lang="en-IN" dirty="0" err="1" smtClean="0"/>
              <a:t>domain.Civic</a:t>
            </a:r>
            <a:r>
              <a:rPr lang="en-IN" dirty="0" smtClean="0"/>
              <a:t> participation encompasses a wide range of formal and informal activities. As </a:t>
            </a:r>
            <a:r>
              <a:rPr lang="en-IN" dirty="0" err="1" smtClean="0"/>
              <a:t>citizens,we</a:t>
            </a:r>
            <a:r>
              <a:rPr lang="en-IN" dirty="0" smtClean="0"/>
              <a:t> all want to love where we live. We want our community to fill like </a:t>
            </a:r>
            <a:r>
              <a:rPr lang="en-IN" dirty="0" err="1" smtClean="0"/>
              <a:t>home,to</a:t>
            </a:r>
            <a:r>
              <a:rPr lang="en-IN" dirty="0" smtClean="0"/>
              <a:t> be a place that gives us a sense of </a:t>
            </a:r>
            <a:r>
              <a:rPr lang="en-IN" dirty="0" err="1" smtClean="0"/>
              <a:t>pride,and</a:t>
            </a:r>
            <a:r>
              <a:rPr lang="en-IN" dirty="0" smtClean="0"/>
              <a:t> the type of </a:t>
            </a:r>
            <a:r>
              <a:rPr lang="en-IN" dirty="0" err="1" smtClean="0"/>
              <a:t>city,town</a:t>
            </a:r>
            <a:r>
              <a:rPr lang="en-IN" dirty="0" smtClean="0"/>
              <a:t> or village we want to work hard to protect and </a:t>
            </a:r>
            <a:r>
              <a:rPr lang="en-IN" dirty="0" err="1" smtClean="0"/>
              <a:t>maintain.Civic</a:t>
            </a:r>
            <a:r>
              <a:rPr lang="en-IN" dirty="0" smtClean="0"/>
              <a:t> participation include local clean-</a:t>
            </a:r>
            <a:r>
              <a:rPr lang="en-IN" dirty="0" err="1" smtClean="0"/>
              <a:t>ups,tutoring,donating</a:t>
            </a:r>
            <a:r>
              <a:rPr lang="en-IN" dirty="0" smtClean="0"/>
              <a:t> </a:t>
            </a:r>
            <a:r>
              <a:rPr lang="en-IN" dirty="0" err="1" smtClean="0"/>
              <a:t>blood,membership</a:t>
            </a:r>
            <a:r>
              <a:rPr lang="en-IN" dirty="0" smtClean="0"/>
              <a:t> in community </a:t>
            </a:r>
            <a:r>
              <a:rPr lang="en-IN" dirty="0" smtClean="0"/>
              <a:t>associations ,</a:t>
            </a:r>
            <a:r>
              <a:rPr lang="en-IN" dirty="0" err="1" smtClean="0"/>
              <a:t>voting,protests,census,participation,writing</a:t>
            </a:r>
            <a:r>
              <a:rPr lang="en-IN" dirty="0" smtClean="0"/>
              <a:t> </a:t>
            </a:r>
            <a:r>
              <a:rPr lang="en-IN" dirty="0" smtClean="0"/>
              <a:t>law makers etc.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IN" dirty="0" smtClean="0">
                <a:solidFill>
                  <a:srgbClr val="00B0F0"/>
                </a:solidFill>
              </a:rPr>
              <a:t>Qualities of a good citizen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.Obey the law/Respects authority</a:t>
            </a:r>
          </a:p>
          <a:p>
            <a:pPr>
              <a:buNone/>
            </a:pPr>
            <a:r>
              <a:rPr lang="en-IN" dirty="0" smtClean="0"/>
              <a:t>.Contribute to Society and Community/performs Civic Duty</a:t>
            </a:r>
          </a:p>
          <a:p>
            <a:pPr>
              <a:buNone/>
            </a:pPr>
            <a:r>
              <a:rPr lang="en-IN" dirty="0" smtClean="0"/>
              <a:t>.Loves his/her country/Patriotism</a:t>
            </a:r>
          </a:p>
          <a:p>
            <a:pPr>
              <a:buNone/>
            </a:pPr>
            <a:r>
              <a:rPr lang="en-IN" dirty="0" smtClean="0"/>
              <a:t>.Courtesy </a:t>
            </a:r>
            <a:r>
              <a:rPr lang="en-IN" dirty="0" smtClean="0"/>
              <a:t>and respect for the rights of others</a:t>
            </a:r>
          </a:p>
          <a:p>
            <a:pPr>
              <a:buNone/>
            </a:pPr>
            <a:r>
              <a:rPr lang="en-IN" dirty="0" smtClean="0"/>
              <a:t>.Trust worthy and Honesty</a:t>
            </a:r>
          </a:p>
          <a:p>
            <a:pPr>
              <a:buNone/>
            </a:pPr>
            <a:r>
              <a:rPr lang="en-IN" dirty="0" smtClean="0"/>
              <a:t>.Tolerance</a:t>
            </a:r>
          </a:p>
          <a:p>
            <a:pPr>
              <a:buNone/>
            </a:pPr>
            <a:r>
              <a:rPr lang="en-IN" dirty="0" smtClean="0"/>
              <a:t>.Accountability</a:t>
            </a:r>
          </a:p>
          <a:p>
            <a:pPr>
              <a:buNone/>
            </a:pPr>
            <a:r>
              <a:rPr lang="en-IN" dirty="0" smtClean="0"/>
              <a:t>.Moral Courage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IN" dirty="0" smtClean="0">
                <a:solidFill>
                  <a:srgbClr val="00B0F0"/>
                </a:solidFill>
              </a:rPr>
              <a:t>What is </a:t>
            </a:r>
            <a:r>
              <a:rPr lang="en-IN" dirty="0" smtClean="0">
                <a:solidFill>
                  <a:srgbClr val="00B0F0"/>
                </a:solidFill>
              </a:rPr>
              <a:t>Civic Pride?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88" y="785794"/>
            <a:ext cx="8715468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400" dirty="0" smtClean="0"/>
              <a:t>Civic pride relates to how places promote and defend local identity and </a:t>
            </a:r>
            <a:r>
              <a:rPr lang="en-IN" sz="2400" dirty="0" err="1" smtClean="0"/>
              <a:t>autonomy.It</a:t>
            </a:r>
            <a:r>
              <a:rPr lang="en-IN" sz="2400" dirty="0" smtClean="0"/>
              <a:t> is often championed as a key value and aspiration of local </a:t>
            </a:r>
            <a:r>
              <a:rPr lang="en-IN" sz="2400" dirty="0" err="1" smtClean="0"/>
              <a:t>government.Civic</a:t>
            </a:r>
            <a:r>
              <a:rPr lang="en-IN" sz="2400" dirty="0" smtClean="0"/>
              <a:t> pride simply </a:t>
            </a:r>
            <a:r>
              <a:rPr lang="en-IN" sz="2400" dirty="0" err="1" smtClean="0"/>
              <a:t>means,caring</a:t>
            </a:r>
            <a:r>
              <a:rPr lang="en-IN" sz="2400" dirty="0" smtClean="0"/>
              <a:t> about where you </a:t>
            </a:r>
            <a:r>
              <a:rPr lang="en-IN" sz="2400" dirty="0" err="1" smtClean="0"/>
              <a:t>live.Some</a:t>
            </a:r>
            <a:r>
              <a:rPr lang="en-IN" sz="2400" dirty="0" smtClean="0"/>
              <a:t> of the ways in which we show Civic pride by</a:t>
            </a:r>
          </a:p>
          <a:p>
            <a:pPr>
              <a:buNone/>
            </a:pPr>
            <a:r>
              <a:rPr lang="en-IN" sz="2400" dirty="0" smtClean="0"/>
              <a:t>.Putt</a:t>
            </a:r>
            <a:r>
              <a:rPr lang="en-IN" sz="2400" dirty="0" smtClean="0"/>
              <a:t>ing  trash in its proper receptacle</a:t>
            </a:r>
          </a:p>
          <a:p>
            <a:pPr>
              <a:buNone/>
            </a:pPr>
            <a:r>
              <a:rPr lang="en-IN" sz="2400" dirty="0" smtClean="0"/>
              <a:t>.Not spitting on road</a:t>
            </a:r>
          </a:p>
          <a:p>
            <a:pPr>
              <a:buNone/>
            </a:pPr>
            <a:r>
              <a:rPr lang="en-IN" sz="2400" dirty="0" smtClean="0"/>
              <a:t>.Leaving cigarette butts or spent </a:t>
            </a:r>
            <a:r>
              <a:rPr lang="en-IN" sz="2400" dirty="0" err="1" smtClean="0"/>
              <a:t>chewinggum</a:t>
            </a:r>
            <a:r>
              <a:rPr lang="en-IN" sz="2400" dirty="0" smtClean="0"/>
              <a:t> on the side walk etc.</a:t>
            </a:r>
          </a:p>
          <a:p>
            <a:pPr>
              <a:buNone/>
            </a:pPr>
            <a:r>
              <a:rPr lang="en-IN" sz="2400" dirty="0" smtClean="0"/>
              <a:t>.Civic pride can be shown by participating in local </a:t>
            </a:r>
            <a:r>
              <a:rPr lang="en-IN" sz="2400" dirty="0" err="1" smtClean="0"/>
              <a:t>elections,voicing</a:t>
            </a:r>
            <a:r>
              <a:rPr lang="en-IN" sz="2400" dirty="0" smtClean="0"/>
              <a:t> our opinion at town hall meetings and volunteering in community events such as parades and clean up days.</a:t>
            </a:r>
          </a:p>
          <a:p>
            <a:pPr>
              <a:buNone/>
            </a:pPr>
            <a:r>
              <a:rPr lang="en-IN" sz="2400" dirty="0" smtClean="0"/>
              <a:t>.If the citizen of a country</a:t>
            </a:r>
            <a:r>
              <a:rPr lang="en-IN" sz="2400" dirty="0"/>
              <a:t> </a:t>
            </a:r>
            <a:r>
              <a:rPr lang="en-IN" sz="2400" dirty="0" smtClean="0"/>
              <a:t>is responsible or civic minded then the development of the individual and the country takes place in a fair and just manner.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484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What is Civic Sense?</vt:lpstr>
      <vt:lpstr>What is Civil rights?</vt:lpstr>
      <vt:lpstr>What are Civic duties?</vt:lpstr>
      <vt:lpstr>What is Civic activities?</vt:lpstr>
      <vt:lpstr>Qualities of a good citizen</vt:lpstr>
      <vt:lpstr>What is Civic Pride?</vt:lpstr>
    </vt:vector>
  </TitlesOfParts>
  <Company>Tata Steel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2021-05-16T14:06:16Z</dcterms:created>
  <dcterms:modified xsi:type="dcterms:W3CDTF">2021-05-17T15:05:23Z</dcterms:modified>
</cp:coreProperties>
</file>