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7" r:id="rId2"/>
    <p:sldId id="357" r:id="rId3"/>
    <p:sldId id="261" r:id="rId4"/>
    <p:sldId id="272" r:id="rId5"/>
    <p:sldId id="273" r:id="rId6"/>
    <p:sldId id="274" r:id="rId7"/>
    <p:sldId id="275" r:id="rId8"/>
    <p:sldId id="276" r:id="rId9"/>
    <p:sldId id="356" r:id="rId10"/>
    <p:sldId id="354" r:id="rId11"/>
    <p:sldId id="35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579" autoAdjust="0"/>
  </p:normalViewPr>
  <p:slideViewPr>
    <p:cSldViewPr snapToGrid="0">
      <p:cViewPr varScale="1">
        <p:scale>
          <a:sx n="70" d="100"/>
          <a:sy n="70" d="100"/>
        </p:scale>
        <p:origin x="-72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0C1B2A-1275-4B20-A527-E2D4A89036FB}" type="datetimeFigureOut">
              <a:rPr lang="en-US" smtClean="0"/>
              <a:pPr/>
              <a:t>7/31/2021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5502DB-D54D-41E6-9F2B-00EAE86A18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862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8B16-237B-4BD3-BA8D-DF6B7EDC7B79}" type="datetimeFigureOut">
              <a:rPr lang="en-US" smtClean="0"/>
              <a:pPr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0C31-EB33-4A6C-BFD0-A2C656A08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8B16-237B-4BD3-BA8D-DF6B7EDC7B79}" type="datetimeFigureOut">
              <a:rPr lang="en-US" smtClean="0"/>
              <a:pPr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0C31-EB33-4A6C-BFD0-A2C656A08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8B16-237B-4BD3-BA8D-DF6B7EDC7B79}" type="datetimeFigureOut">
              <a:rPr lang="en-US" smtClean="0"/>
              <a:pPr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0C31-EB33-4A6C-BFD0-A2C656A08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8B16-237B-4BD3-BA8D-DF6B7EDC7B79}" type="datetimeFigureOut">
              <a:rPr lang="en-US" smtClean="0"/>
              <a:pPr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0C31-EB33-4A6C-BFD0-A2C656A08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8B16-237B-4BD3-BA8D-DF6B7EDC7B79}" type="datetimeFigureOut">
              <a:rPr lang="en-US" smtClean="0"/>
              <a:pPr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0C31-EB33-4A6C-BFD0-A2C656A08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8B16-237B-4BD3-BA8D-DF6B7EDC7B79}" type="datetimeFigureOut">
              <a:rPr lang="en-US" smtClean="0"/>
              <a:pPr/>
              <a:t>7/31/2021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0C31-EB33-4A6C-BFD0-A2C656A08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8B16-237B-4BD3-BA8D-DF6B7EDC7B79}" type="datetimeFigureOut">
              <a:rPr lang="en-US" smtClean="0"/>
              <a:pPr/>
              <a:t>7/31/2021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0C31-EB33-4A6C-BFD0-A2C656A08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8B16-237B-4BD3-BA8D-DF6B7EDC7B79}" type="datetimeFigureOut">
              <a:rPr lang="en-US" smtClean="0"/>
              <a:pPr/>
              <a:t>7/31/2021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0C31-EB33-4A6C-BFD0-A2C656A08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8B16-237B-4BD3-BA8D-DF6B7EDC7B79}" type="datetimeFigureOut">
              <a:rPr lang="en-US" smtClean="0"/>
              <a:pPr/>
              <a:t>7/31/2021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0C31-EB33-4A6C-BFD0-A2C656A08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8B16-237B-4BD3-BA8D-DF6B7EDC7B79}" type="datetimeFigureOut">
              <a:rPr lang="en-US" smtClean="0"/>
              <a:pPr/>
              <a:t>7/31/2021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0C31-EB33-4A6C-BFD0-A2C656A08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8B16-237B-4BD3-BA8D-DF6B7EDC7B79}" type="datetimeFigureOut">
              <a:rPr lang="en-US" smtClean="0"/>
              <a:pPr/>
              <a:t>7/31/2021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D0C31-EB33-4A6C-BFD0-A2C656A08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A8B16-237B-4BD3-BA8D-DF6B7EDC7B79}" type="datetimeFigureOut">
              <a:rPr lang="en-US" smtClean="0"/>
              <a:pPr/>
              <a:t>7/31/2021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D0C31-EB33-4A6C-BFD0-A2C656A08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sndAc>
      <p:stSnd>
        <p:snd r:embed="rId13" name="chimes.wav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BE810AF-0304-4A1F-8C8F-1A465913418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4272" r="2912" b="19417"/>
          <a:stretch>
            <a:fillRect/>
          </a:stretch>
        </p:blipFill>
        <p:spPr>
          <a:xfrm>
            <a:off x="0" y="221226"/>
            <a:ext cx="2949677" cy="1710813"/>
          </a:xfrm>
          <a:prstGeom prst="rect">
            <a:avLst/>
          </a:prstGeom>
        </p:spPr>
      </p:pic>
      <p:sp>
        <p:nvSpPr>
          <p:cNvPr id="7" name="Google Shape;56;p13"/>
          <p:cNvSpPr txBox="1"/>
          <p:nvPr/>
        </p:nvSpPr>
        <p:spPr>
          <a:xfrm>
            <a:off x="1859746" y="1901318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30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READING AND BLENDING</a:t>
            </a:r>
            <a:endParaRPr lang="en-US" sz="2900" b="1" i="0" u="none" strike="noStrike" cap="none" dirty="0" smtClean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dirty="0" smtClean="0">
                <a:latin typeface="Calibri"/>
                <a:ea typeface="Calibri"/>
                <a:cs typeface="Calibri"/>
                <a:sym typeface="Calibri"/>
              </a:rPr>
              <a:t>PHONICS</a:t>
            </a: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57;p13"/>
          <p:cNvSpPr txBox="1"/>
          <p:nvPr/>
        </p:nvSpPr>
        <p:spPr>
          <a:xfrm>
            <a:off x="3829749" y="3294409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(ENGLISH)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/>
              <a:t>UNIT-4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‘i’ SOUND WORDS</a:t>
            </a:r>
            <a:endParaRPr b="1"/>
          </a:p>
        </p:txBody>
      </p:sp>
    </p:spTree>
    <p:extLst>
      <p:ext uri="{BB962C8B-B14F-4D97-AF65-F5344CB8AC3E}">
        <p14:creationId xmlns:p14="http://schemas.microsoft.com/office/powerpoint/2010/main" val="3243196643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20557" y="722811"/>
            <a:ext cx="74368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u="sng" dirty="0" smtClean="0"/>
              <a:t>Listen &amp; repeat the words</a:t>
            </a:r>
            <a:endParaRPr lang="en-IN" sz="4800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2133600"/>
            <a:ext cx="118494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latin typeface="Berlin Sans FB Demi" pitchFamily="34" charset="0"/>
              </a:rPr>
              <a:t>pin</a:t>
            </a:r>
          </a:p>
          <a:p>
            <a:r>
              <a:rPr lang="en-US" sz="5400" dirty="0" smtClean="0">
                <a:latin typeface="Berlin Sans FB Demi" pitchFamily="34" charset="0"/>
              </a:rPr>
              <a:t>tin</a:t>
            </a:r>
          </a:p>
          <a:p>
            <a:r>
              <a:rPr lang="en-US" sz="5400" dirty="0" smtClean="0">
                <a:latin typeface="Berlin Sans FB Demi" pitchFamily="34" charset="0"/>
              </a:rPr>
              <a:t>zip</a:t>
            </a:r>
          </a:p>
          <a:p>
            <a:r>
              <a:rPr lang="en-US" sz="5400" dirty="0" smtClean="0">
                <a:latin typeface="Berlin Sans FB Demi" pitchFamily="34" charset="0"/>
              </a:rPr>
              <a:t>fin</a:t>
            </a:r>
            <a:endParaRPr lang="en-IN" sz="5400" dirty="0">
              <a:latin typeface="Berlin Sans FB Dem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95616" y="2218944"/>
            <a:ext cx="121539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Berlin Sans FB Demi" pitchFamily="34" charset="0"/>
              </a:rPr>
              <a:t>chin</a:t>
            </a:r>
          </a:p>
          <a:p>
            <a:r>
              <a:rPr lang="en-US" sz="4400" dirty="0" smtClean="0">
                <a:latin typeface="Berlin Sans FB Demi" pitchFamily="34" charset="0"/>
              </a:rPr>
              <a:t>fish</a:t>
            </a:r>
          </a:p>
          <a:p>
            <a:r>
              <a:rPr lang="en-US" sz="4400" dirty="0" smtClean="0">
                <a:latin typeface="Berlin Sans FB Demi" pitchFamily="34" charset="0"/>
              </a:rPr>
              <a:t>c</a:t>
            </a:r>
            <a:r>
              <a:rPr lang="en-US" sz="4400" smtClean="0">
                <a:latin typeface="Berlin Sans FB Demi" pitchFamily="34" charset="0"/>
              </a:rPr>
              <a:t>lip</a:t>
            </a:r>
            <a:endParaRPr lang="en-US" sz="4400" dirty="0" smtClean="0">
              <a:latin typeface="Berlin Sans FB Demi" pitchFamily="34" charset="0"/>
            </a:endParaRPr>
          </a:p>
          <a:p>
            <a:endParaRPr lang="en-IN" dirty="0"/>
          </a:p>
        </p:txBody>
      </p:sp>
      <p:sp>
        <p:nvSpPr>
          <p:cNvPr id="26628" name="AutoShape 4" descr="ARG! Dancing Cartoon Alphabet GIF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6630" name="AutoShape 6" descr="ARG! Dancing Cartoon Alphabet GIF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26632" name="Picture 8" descr="Dance Alphabet GIF - Dance Alphabet Cool - Discover &amp; Share GIF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46285" y="2028597"/>
            <a:ext cx="2931885" cy="3312660"/>
          </a:xfrm>
          <a:prstGeom prst="rect">
            <a:avLst/>
          </a:prstGeom>
          <a:noFill/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CBE810AF-0304-4A1F-8C8F-1A465913418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24272" r="2912" b="19417"/>
          <a:stretch>
            <a:fillRect/>
          </a:stretch>
        </p:blipFill>
        <p:spPr>
          <a:xfrm>
            <a:off x="9027885" y="5147187"/>
            <a:ext cx="2949677" cy="1710813"/>
          </a:xfrm>
          <a:prstGeom prst="rect">
            <a:avLst/>
          </a:prstGeom>
        </p:spPr>
      </p:pic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THANKING YOU</a:t>
            </a:r>
            <a:endParaRPr sz="5300" b="1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FF0000"/>
                </a:solidFill>
                <a:latin typeface="+mj-lt"/>
                <a:ea typeface="Arial"/>
                <a:cs typeface="Arial"/>
                <a:sym typeface="Arial"/>
              </a:rPr>
              <a:t>ODM EDUCATIONAL GROUP</a:t>
            </a:r>
            <a:endParaRPr sz="5300" b="1">
              <a:solidFill>
                <a:srgbClr val="FF0000"/>
              </a:solidFill>
              <a:latin typeface="+mj-lt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54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4689987"/>
            <a:ext cx="12192000" cy="21680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CBE810AF-0304-4A1F-8C8F-1A465913418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4272" r="2912" b="19417"/>
          <a:stretch>
            <a:fillRect/>
          </a:stretch>
        </p:blipFill>
        <p:spPr>
          <a:xfrm>
            <a:off x="9027885" y="5147187"/>
            <a:ext cx="2949677" cy="171081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70" r="12468"/>
          <a:stretch/>
        </p:blipFill>
        <p:spPr bwMode="auto">
          <a:xfrm>
            <a:off x="1924333" y="599201"/>
            <a:ext cx="6223380" cy="524844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3820377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587C2C9-8E22-404F-88F8-3927461E64C6}"/>
              </a:ext>
            </a:extLst>
          </p:cNvPr>
          <p:cNvSpPr/>
          <p:nvPr/>
        </p:nvSpPr>
        <p:spPr>
          <a:xfrm>
            <a:off x="5181600" y="710272"/>
            <a:ext cx="5386086" cy="31547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99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erlin Sans FB Demi" panose="020E0802020502020306" pitchFamily="34" charset="0"/>
              </a:rPr>
              <a:t>pin</a:t>
            </a:r>
            <a:endParaRPr lang="en-US" sz="54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erlin Sans FB Demi" panose="020E0802020502020306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BD4F9708-5313-4F71-8634-BD85F71C149C}"/>
              </a:ext>
            </a:extLst>
          </p:cNvPr>
          <p:cNvSpPr/>
          <p:nvPr/>
        </p:nvSpPr>
        <p:spPr>
          <a:xfrm>
            <a:off x="6229203" y="3791439"/>
            <a:ext cx="423189" cy="46804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76653BE2-6F52-4CF6-A243-A9742FD44988}"/>
              </a:ext>
            </a:extLst>
          </p:cNvPr>
          <p:cNvSpPr/>
          <p:nvPr/>
        </p:nvSpPr>
        <p:spPr>
          <a:xfrm>
            <a:off x="9217783" y="3791439"/>
            <a:ext cx="423189" cy="46804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9A8F42B7-2011-4204-A923-62BC5A02562E}"/>
              </a:ext>
            </a:extLst>
          </p:cNvPr>
          <p:cNvSpPr/>
          <p:nvPr/>
        </p:nvSpPr>
        <p:spPr>
          <a:xfrm>
            <a:off x="7712928" y="3791439"/>
            <a:ext cx="423189" cy="46804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xmlns="" id="{7E851958-C98A-46B5-9892-41E75BF6756E}"/>
              </a:ext>
            </a:extLst>
          </p:cNvPr>
          <p:cNvSpPr/>
          <p:nvPr/>
        </p:nvSpPr>
        <p:spPr>
          <a:xfrm>
            <a:off x="5729390" y="3905739"/>
            <a:ext cx="4467828" cy="353745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266" name="Picture 2" descr="Untitle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72310" y="682752"/>
            <a:ext cx="2392553" cy="4255008"/>
          </a:xfrm>
          <a:prstGeom prst="rect">
            <a:avLst/>
          </a:prstGeom>
          <a:noFill/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CBE810AF-0304-4A1F-8C8F-1A465913418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24272" r="2912" b="19417"/>
          <a:stretch>
            <a:fillRect/>
          </a:stretch>
        </p:blipFill>
        <p:spPr>
          <a:xfrm>
            <a:off x="9027885" y="5147187"/>
            <a:ext cx="2949677" cy="1710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353427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587C2C9-8E22-404F-88F8-3927461E64C6}"/>
              </a:ext>
            </a:extLst>
          </p:cNvPr>
          <p:cNvSpPr/>
          <p:nvPr/>
        </p:nvSpPr>
        <p:spPr>
          <a:xfrm>
            <a:off x="5181600" y="710272"/>
            <a:ext cx="5386086" cy="31547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9900" b="0" cap="none" spc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erlin Sans FB Demi" panose="020E0802020502020306" pitchFamily="34" charset="0"/>
              </a:rPr>
              <a:t>tin</a:t>
            </a:r>
            <a:endParaRPr lang="en-US" sz="54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erlin Sans FB Demi" panose="020E0802020502020306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BD4F9708-5313-4F71-8634-BD85F71C149C}"/>
              </a:ext>
            </a:extLst>
          </p:cNvPr>
          <p:cNvSpPr/>
          <p:nvPr/>
        </p:nvSpPr>
        <p:spPr>
          <a:xfrm>
            <a:off x="6229203" y="3791439"/>
            <a:ext cx="423189" cy="46804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76653BE2-6F52-4CF6-A243-A9742FD44988}"/>
              </a:ext>
            </a:extLst>
          </p:cNvPr>
          <p:cNvSpPr/>
          <p:nvPr/>
        </p:nvSpPr>
        <p:spPr>
          <a:xfrm>
            <a:off x="9217783" y="3791439"/>
            <a:ext cx="423189" cy="46804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9A8F42B7-2011-4204-A923-62BC5A02562E}"/>
              </a:ext>
            </a:extLst>
          </p:cNvPr>
          <p:cNvSpPr/>
          <p:nvPr/>
        </p:nvSpPr>
        <p:spPr>
          <a:xfrm>
            <a:off x="7712928" y="3791439"/>
            <a:ext cx="423189" cy="46804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xmlns="" id="{7E851958-C98A-46B5-9892-41E75BF6756E}"/>
              </a:ext>
            </a:extLst>
          </p:cNvPr>
          <p:cNvSpPr/>
          <p:nvPr/>
        </p:nvSpPr>
        <p:spPr>
          <a:xfrm>
            <a:off x="5729390" y="3905739"/>
            <a:ext cx="4467828" cy="353745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0" name="AutoShape 2" descr="Funny Cute Animated Dog Gifs at Best Animati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2292" name="AutoShape 4" descr="Funny Cute Animated Dog Gifs at Best Animati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242" name="AutoShape 2" descr="Excited dog GIFs - Get the best gif on GIF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" name="AutoShape 2" descr="Arlatis #1 Royalty Free Photos, Pictures, Images And Stock Photograph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3" name="Picture 4" descr="Vegetable soup in aluminum can - Download Free Vectors, Clipart ..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2439" y="710501"/>
            <a:ext cx="3457575" cy="4667251"/>
          </a:xfrm>
          <a:prstGeom prst="rect">
            <a:avLst/>
          </a:prstGeom>
          <a:noFill/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CBE810AF-0304-4A1F-8C8F-1A465913418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24272" r="2912" b="19417"/>
          <a:stretch>
            <a:fillRect/>
          </a:stretch>
        </p:blipFill>
        <p:spPr>
          <a:xfrm>
            <a:off x="9027885" y="5161701"/>
            <a:ext cx="2949677" cy="1710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611618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587C2C9-8E22-404F-88F8-3927461E64C6}"/>
              </a:ext>
            </a:extLst>
          </p:cNvPr>
          <p:cNvSpPr/>
          <p:nvPr/>
        </p:nvSpPr>
        <p:spPr>
          <a:xfrm>
            <a:off x="5181600" y="710272"/>
            <a:ext cx="5386086" cy="31547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9900" b="0" cap="none" spc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erlin Sans FB Demi" panose="020E0802020502020306" pitchFamily="34" charset="0"/>
              </a:rPr>
              <a:t>zip</a:t>
            </a:r>
            <a:endParaRPr lang="en-US" sz="54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erlin Sans FB Demi" panose="020E0802020502020306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BD4F9708-5313-4F71-8634-BD85F71C149C}"/>
              </a:ext>
            </a:extLst>
          </p:cNvPr>
          <p:cNvSpPr/>
          <p:nvPr/>
        </p:nvSpPr>
        <p:spPr>
          <a:xfrm>
            <a:off x="6229203" y="3791439"/>
            <a:ext cx="423189" cy="46804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76653BE2-6F52-4CF6-A243-A9742FD44988}"/>
              </a:ext>
            </a:extLst>
          </p:cNvPr>
          <p:cNvSpPr/>
          <p:nvPr/>
        </p:nvSpPr>
        <p:spPr>
          <a:xfrm>
            <a:off x="9217783" y="3791439"/>
            <a:ext cx="423189" cy="46804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9A8F42B7-2011-4204-A923-62BC5A02562E}"/>
              </a:ext>
            </a:extLst>
          </p:cNvPr>
          <p:cNvSpPr/>
          <p:nvPr/>
        </p:nvSpPr>
        <p:spPr>
          <a:xfrm>
            <a:off x="7712928" y="3791439"/>
            <a:ext cx="423189" cy="46804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xmlns="" id="{7E851958-C98A-46B5-9892-41E75BF6756E}"/>
              </a:ext>
            </a:extLst>
          </p:cNvPr>
          <p:cNvSpPr/>
          <p:nvPr/>
        </p:nvSpPr>
        <p:spPr>
          <a:xfrm>
            <a:off x="5729390" y="3905739"/>
            <a:ext cx="4467828" cy="353745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66" name="AutoShape 2" descr="Library of water pot svg transparent library png file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1268" name="AutoShape 4" descr="Library of water pot svg transparent library png file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1270" name="AutoShape 6" descr="Library of water pot svg transparent library png file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1272" name="AutoShape 8" descr="Library of water pot svg transparent library png file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1274" name="AutoShape 10" descr="Library of water pot svg transparent library png file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9218" name="Picture 2" descr="Free Many Zipper Cliparts, Download Free Clip Art, Free Clip Art ..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65047" y="1075372"/>
            <a:ext cx="2800350" cy="4876801"/>
          </a:xfrm>
          <a:prstGeom prst="rect">
            <a:avLst/>
          </a:prstGeom>
          <a:noFill/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CBE810AF-0304-4A1F-8C8F-1A465913418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24272" r="2912" b="19417"/>
          <a:stretch>
            <a:fillRect/>
          </a:stretch>
        </p:blipFill>
        <p:spPr>
          <a:xfrm>
            <a:off x="9027885" y="5147187"/>
            <a:ext cx="2949677" cy="1710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390258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587C2C9-8E22-404F-88F8-3927461E64C6}"/>
              </a:ext>
            </a:extLst>
          </p:cNvPr>
          <p:cNvSpPr/>
          <p:nvPr/>
        </p:nvSpPr>
        <p:spPr>
          <a:xfrm>
            <a:off x="5181600" y="710272"/>
            <a:ext cx="5386086" cy="31547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9900" b="0" cap="none" spc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erlin Sans FB Demi" panose="020E0802020502020306" pitchFamily="34" charset="0"/>
              </a:rPr>
              <a:t>fin</a:t>
            </a:r>
            <a:endParaRPr lang="en-US" sz="54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erlin Sans FB Demi" panose="020E0802020502020306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BD4F9708-5313-4F71-8634-BD85F71C149C}"/>
              </a:ext>
            </a:extLst>
          </p:cNvPr>
          <p:cNvSpPr/>
          <p:nvPr/>
        </p:nvSpPr>
        <p:spPr>
          <a:xfrm>
            <a:off x="6229203" y="3791439"/>
            <a:ext cx="423189" cy="46804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76653BE2-6F52-4CF6-A243-A9742FD44988}"/>
              </a:ext>
            </a:extLst>
          </p:cNvPr>
          <p:cNvSpPr/>
          <p:nvPr/>
        </p:nvSpPr>
        <p:spPr>
          <a:xfrm>
            <a:off x="9217783" y="3791439"/>
            <a:ext cx="423189" cy="46804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9A8F42B7-2011-4204-A923-62BC5A02562E}"/>
              </a:ext>
            </a:extLst>
          </p:cNvPr>
          <p:cNvSpPr/>
          <p:nvPr/>
        </p:nvSpPr>
        <p:spPr>
          <a:xfrm>
            <a:off x="7712928" y="3791439"/>
            <a:ext cx="423189" cy="46804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xmlns="" id="{7E851958-C98A-46B5-9892-41E75BF6756E}"/>
              </a:ext>
            </a:extLst>
          </p:cNvPr>
          <p:cNvSpPr/>
          <p:nvPr/>
        </p:nvSpPr>
        <p:spPr>
          <a:xfrm>
            <a:off x="5729390" y="3905739"/>
            <a:ext cx="4467828" cy="353745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96" name="Picture 4" descr="Porcelain Flying Fish Mosaic - B — Custom Mosaic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3465" y="1736897"/>
            <a:ext cx="3326055" cy="2827976"/>
          </a:xfrm>
          <a:prstGeom prst="rect">
            <a:avLst/>
          </a:prstGeom>
          <a:noFill/>
        </p:spPr>
      </p:pic>
      <p:sp>
        <p:nvSpPr>
          <p:cNvPr id="8198" name="AutoShape 6" descr="Transparent Red Arrow Png Webpunk Sticker GIF | Gfyca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8200" name="AutoShape 8" descr="Pointing Finger Png PNG Transparent For Free Download - PngFi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8202" name="AutoShape 10" descr="Finger Clipart Point Finger - Pointing Finger Animated Gif - Free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8204" name="AutoShape 12" descr="Pointing Finger Png PNG Transparent For Free Download - PngFi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8206" name="AutoShape 14" descr="Pointer 20clipart Clipart - Finger Pointing To The Left, HD Png ...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8208" name="Picture 16" descr="ᐈ Hand pointing stock icon, Royalty Free of a hand pointing ..."/>
          <p:cNvPicPr>
            <a:picLocks noChangeAspect="1" noChangeArrowheads="1"/>
          </p:cNvPicPr>
          <p:nvPr/>
        </p:nvPicPr>
        <p:blipFill>
          <a:blip r:embed="rId4"/>
          <a:srcRect l="4022" b="12867"/>
          <a:stretch>
            <a:fillRect/>
          </a:stretch>
        </p:blipFill>
        <p:spPr bwMode="auto">
          <a:xfrm>
            <a:off x="682752" y="3316224"/>
            <a:ext cx="1745868" cy="792480"/>
          </a:xfrm>
          <a:prstGeom prst="rect">
            <a:avLst/>
          </a:prstGeom>
          <a:noFill/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CBE810AF-0304-4A1F-8C8F-1A4659134185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24272" r="2912" b="19417"/>
          <a:stretch>
            <a:fillRect/>
          </a:stretch>
        </p:blipFill>
        <p:spPr>
          <a:xfrm>
            <a:off x="9027885" y="5147187"/>
            <a:ext cx="2949677" cy="1710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928733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587C2C9-8E22-404F-88F8-3927461E64C6}"/>
              </a:ext>
            </a:extLst>
          </p:cNvPr>
          <p:cNvSpPr/>
          <p:nvPr/>
        </p:nvSpPr>
        <p:spPr>
          <a:xfrm>
            <a:off x="5181600" y="710272"/>
            <a:ext cx="5386086" cy="31547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9900" b="0" cap="none" spc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erlin Sans FB Demi" panose="020E0802020502020306" pitchFamily="34" charset="0"/>
              </a:rPr>
              <a:t>chin</a:t>
            </a:r>
            <a:endParaRPr lang="en-US" sz="54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erlin Sans FB Demi" panose="020E0802020502020306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BD4F9708-5313-4F71-8634-BD85F71C149C}"/>
              </a:ext>
            </a:extLst>
          </p:cNvPr>
          <p:cNvSpPr/>
          <p:nvPr/>
        </p:nvSpPr>
        <p:spPr>
          <a:xfrm>
            <a:off x="6753459" y="3791439"/>
            <a:ext cx="423189" cy="475761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76653BE2-6F52-4CF6-A243-A9742FD44988}"/>
              </a:ext>
            </a:extLst>
          </p:cNvPr>
          <p:cNvSpPr/>
          <p:nvPr/>
        </p:nvSpPr>
        <p:spPr>
          <a:xfrm>
            <a:off x="9510391" y="3803631"/>
            <a:ext cx="423189" cy="46804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9A8F42B7-2011-4204-A923-62BC5A02562E}"/>
              </a:ext>
            </a:extLst>
          </p:cNvPr>
          <p:cNvSpPr/>
          <p:nvPr/>
        </p:nvSpPr>
        <p:spPr>
          <a:xfrm>
            <a:off x="8334720" y="3828015"/>
            <a:ext cx="423189" cy="46804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xmlns="" id="{7E851958-C98A-46B5-9892-41E75BF6756E}"/>
              </a:ext>
            </a:extLst>
          </p:cNvPr>
          <p:cNvSpPr/>
          <p:nvPr/>
        </p:nvSpPr>
        <p:spPr>
          <a:xfrm>
            <a:off x="5839118" y="3905739"/>
            <a:ext cx="4658194" cy="353745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 descr="TELL: Index finger on chin then bring out. | Sign language, Sign ..."/>
          <p:cNvPicPr>
            <a:picLocks noChangeAspect="1" noChangeArrowheads="1"/>
          </p:cNvPicPr>
          <p:nvPr/>
        </p:nvPicPr>
        <p:blipFill>
          <a:blip r:embed="rId3"/>
          <a:srcRect l="4518" r="54393"/>
          <a:stretch>
            <a:fillRect/>
          </a:stretch>
        </p:blipFill>
        <p:spPr bwMode="auto">
          <a:xfrm>
            <a:off x="1877568" y="1121664"/>
            <a:ext cx="2731008" cy="4468272"/>
          </a:xfrm>
          <a:prstGeom prst="rect">
            <a:avLst/>
          </a:prstGeom>
          <a:noFill/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CBE810AF-0304-4A1F-8C8F-1A465913418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24272" r="2912" b="19417"/>
          <a:stretch>
            <a:fillRect/>
          </a:stretch>
        </p:blipFill>
        <p:spPr>
          <a:xfrm>
            <a:off x="9027885" y="5147187"/>
            <a:ext cx="2949677" cy="1710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3199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587C2C9-8E22-404F-88F8-3927461E64C6}"/>
              </a:ext>
            </a:extLst>
          </p:cNvPr>
          <p:cNvSpPr/>
          <p:nvPr/>
        </p:nvSpPr>
        <p:spPr>
          <a:xfrm>
            <a:off x="5181600" y="710272"/>
            <a:ext cx="5386086" cy="31547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99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erlin Sans FB Demi" panose="020E0802020502020306" pitchFamily="34" charset="0"/>
              </a:rPr>
              <a:t>fish</a:t>
            </a:r>
            <a:endParaRPr lang="en-US" sz="54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erlin Sans FB Demi" panose="020E0802020502020306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BD4F9708-5313-4F71-8634-BD85F71C149C}"/>
              </a:ext>
            </a:extLst>
          </p:cNvPr>
          <p:cNvSpPr/>
          <p:nvPr/>
        </p:nvSpPr>
        <p:spPr>
          <a:xfrm>
            <a:off x="6156051" y="3791439"/>
            <a:ext cx="423189" cy="46804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76653BE2-6F52-4CF6-A243-A9742FD44988}"/>
              </a:ext>
            </a:extLst>
          </p:cNvPr>
          <p:cNvSpPr/>
          <p:nvPr/>
        </p:nvSpPr>
        <p:spPr>
          <a:xfrm>
            <a:off x="8620375" y="3791439"/>
            <a:ext cx="423189" cy="46804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9A8F42B7-2011-4204-A923-62BC5A02562E}"/>
              </a:ext>
            </a:extLst>
          </p:cNvPr>
          <p:cNvSpPr/>
          <p:nvPr/>
        </p:nvSpPr>
        <p:spPr>
          <a:xfrm>
            <a:off x="7042368" y="3791439"/>
            <a:ext cx="423189" cy="46804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xmlns="" id="{7E851958-C98A-46B5-9892-41E75BF6756E}"/>
              </a:ext>
            </a:extLst>
          </p:cNvPr>
          <p:cNvSpPr/>
          <p:nvPr/>
        </p:nvSpPr>
        <p:spPr>
          <a:xfrm>
            <a:off x="5802542" y="3893547"/>
            <a:ext cx="4467828" cy="353745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 descr="Pin on Elemen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9142" y="1792224"/>
            <a:ext cx="5160138" cy="2896743"/>
          </a:xfrm>
          <a:prstGeom prst="rect">
            <a:avLst/>
          </a:prstGeom>
          <a:noFill/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CBE810AF-0304-4A1F-8C8F-1A465913418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24272" r="2912" b="19417"/>
          <a:stretch>
            <a:fillRect/>
          </a:stretch>
        </p:blipFill>
        <p:spPr>
          <a:xfrm>
            <a:off x="9027885" y="5147187"/>
            <a:ext cx="2949677" cy="1710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922727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587C2C9-8E22-404F-88F8-3927461E64C6}"/>
              </a:ext>
            </a:extLst>
          </p:cNvPr>
          <p:cNvSpPr/>
          <p:nvPr/>
        </p:nvSpPr>
        <p:spPr>
          <a:xfrm>
            <a:off x="5181600" y="710272"/>
            <a:ext cx="5386086" cy="31547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9900" b="0" cap="none" spc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erlin Sans FB Demi" panose="020E0802020502020306" pitchFamily="34" charset="0"/>
              </a:rPr>
              <a:t>clip</a:t>
            </a:r>
            <a:endParaRPr lang="en-US" sz="54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erlin Sans FB Demi" panose="020E0802020502020306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BD4F9708-5313-4F71-8634-BD85F71C149C}"/>
              </a:ext>
            </a:extLst>
          </p:cNvPr>
          <p:cNvSpPr/>
          <p:nvPr/>
        </p:nvSpPr>
        <p:spPr>
          <a:xfrm>
            <a:off x="6156051" y="3791439"/>
            <a:ext cx="423189" cy="46804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76653BE2-6F52-4CF6-A243-A9742FD44988}"/>
              </a:ext>
            </a:extLst>
          </p:cNvPr>
          <p:cNvSpPr/>
          <p:nvPr/>
        </p:nvSpPr>
        <p:spPr>
          <a:xfrm>
            <a:off x="8620375" y="3791439"/>
            <a:ext cx="423189" cy="46804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9A8F42B7-2011-4204-A923-62BC5A02562E}"/>
              </a:ext>
            </a:extLst>
          </p:cNvPr>
          <p:cNvSpPr/>
          <p:nvPr/>
        </p:nvSpPr>
        <p:spPr>
          <a:xfrm>
            <a:off x="7797111" y="3805953"/>
            <a:ext cx="423189" cy="46804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xmlns="" id="{7E851958-C98A-46B5-9892-41E75BF6756E}"/>
              </a:ext>
            </a:extLst>
          </p:cNvPr>
          <p:cNvSpPr/>
          <p:nvPr/>
        </p:nvSpPr>
        <p:spPr>
          <a:xfrm>
            <a:off x="5802542" y="3893547"/>
            <a:ext cx="4467828" cy="353745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8" descr="paper-clip | Tinkerca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9056" y="1421574"/>
            <a:ext cx="4208272" cy="3040698"/>
          </a:xfrm>
          <a:prstGeom prst="rect">
            <a:avLst/>
          </a:prstGeom>
          <a:noFill/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CBE810AF-0304-4A1F-8C8F-1A465913418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24272" r="2912" b="19417"/>
          <a:stretch>
            <a:fillRect/>
          </a:stretch>
        </p:blipFill>
        <p:spPr>
          <a:xfrm>
            <a:off x="9027885" y="5147187"/>
            <a:ext cx="2949677" cy="1710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922727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</TotalTime>
  <Words>42</Words>
  <Application>Microsoft Office PowerPoint</Application>
  <PresentationFormat>Custom</PresentationFormat>
  <Paragraphs>22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AO Bhubaneswar</dc:creator>
  <cp:lastModifiedBy>HCL</cp:lastModifiedBy>
  <cp:revision>39</cp:revision>
  <dcterms:created xsi:type="dcterms:W3CDTF">2020-06-03T08:13:17Z</dcterms:created>
  <dcterms:modified xsi:type="dcterms:W3CDTF">2021-07-31T17:25:43Z</dcterms:modified>
</cp:coreProperties>
</file>