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1" r:id="rId3"/>
    <p:sldId id="279" r:id="rId4"/>
    <p:sldId id="258" r:id="rId5"/>
    <p:sldId id="282" r:id="rId6"/>
    <p:sldId id="283" r:id="rId7"/>
    <p:sldId id="257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itha Nanda" userId="6d1d25f87945e9a1" providerId="LiveId" clId="{1C53F12A-733E-45BA-9DC0-5BB39543DBAD}"/>
    <pc:docChg chg="undo custSel addSld delSld modSld sldOrd">
      <pc:chgData name="Nishitha Nanda" userId="6d1d25f87945e9a1" providerId="LiveId" clId="{1C53F12A-733E-45BA-9DC0-5BB39543DBAD}" dt="2021-09-14T15:20:01.947" v="1825" actId="20577"/>
      <pc:docMkLst>
        <pc:docMk/>
      </pc:docMkLst>
      <pc:sldChg chg="addSp delSp modSp del mod modClrScheme chgLayout">
        <pc:chgData name="Nishitha Nanda" userId="6d1d25f87945e9a1" providerId="LiveId" clId="{1C53F12A-733E-45BA-9DC0-5BB39543DBAD}" dt="2021-09-14T13:00:28.865" v="1541" actId="47"/>
        <pc:sldMkLst>
          <pc:docMk/>
          <pc:sldMk cId="3303950506" sldId="256"/>
        </pc:sldMkLst>
        <pc:spChg chg="del">
          <ac:chgData name="Nishitha Nanda" userId="6d1d25f87945e9a1" providerId="LiveId" clId="{1C53F12A-733E-45BA-9DC0-5BB39543DBAD}" dt="2021-09-12T10:28:43.591" v="3" actId="700"/>
          <ac:spMkLst>
            <pc:docMk/>
            <pc:sldMk cId="3303950506" sldId="256"/>
            <ac:spMk id="2" creationId="{233DACF8-E3AB-484A-B783-AEE9FA16923E}"/>
          </ac:spMkLst>
        </pc:spChg>
        <pc:spChg chg="del">
          <ac:chgData name="Nishitha Nanda" userId="6d1d25f87945e9a1" providerId="LiveId" clId="{1C53F12A-733E-45BA-9DC0-5BB39543DBAD}" dt="2021-09-12T10:28:43.591" v="3" actId="700"/>
          <ac:spMkLst>
            <pc:docMk/>
            <pc:sldMk cId="3303950506" sldId="256"/>
            <ac:spMk id="3" creationId="{53A81468-3C35-42CC-9DCF-427E1BD3471E}"/>
          </ac:spMkLst>
        </pc:spChg>
        <pc:picChg chg="add mod">
          <ac:chgData name="Nishitha Nanda" userId="6d1d25f87945e9a1" providerId="LiveId" clId="{1C53F12A-733E-45BA-9DC0-5BB39543DBAD}" dt="2021-09-13T13:20:12.630" v="138" actId="1076"/>
          <ac:picMkLst>
            <pc:docMk/>
            <pc:sldMk cId="3303950506" sldId="256"/>
            <ac:picMk id="4" creationId="{410ECD05-65FE-4F39-A681-B89FABF35665}"/>
          </ac:picMkLst>
        </pc:picChg>
        <pc:picChg chg="del mod">
          <ac:chgData name="Nishitha Nanda" userId="6d1d25f87945e9a1" providerId="LiveId" clId="{1C53F12A-733E-45BA-9DC0-5BB39543DBAD}" dt="2021-09-12T10:28:40.038" v="2" actId="21"/>
          <ac:picMkLst>
            <pc:docMk/>
            <pc:sldMk cId="3303950506" sldId="256"/>
            <ac:picMk id="4" creationId="{D14C3E44-A59D-41D0-8E61-CAEE4B5107FA}"/>
          </ac:picMkLst>
        </pc:picChg>
        <pc:picChg chg="add del mod">
          <ac:chgData name="Nishitha Nanda" userId="6d1d25f87945e9a1" providerId="LiveId" clId="{1C53F12A-733E-45BA-9DC0-5BB39543DBAD}" dt="2021-09-14T12:46:38.315" v="1174" actId="478"/>
          <ac:picMkLst>
            <pc:docMk/>
            <pc:sldMk cId="3303950506" sldId="256"/>
            <ac:picMk id="5" creationId="{36C970A2-DF9D-457B-8D75-C5412E418FB7}"/>
          </ac:picMkLst>
        </pc:picChg>
        <pc:picChg chg="del">
          <ac:chgData name="Nishitha Nanda" userId="6d1d25f87945e9a1" providerId="LiveId" clId="{1C53F12A-733E-45BA-9DC0-5BB39543DBAD}" dt="2021-09-12T10:28:40.038" v="2" actId="21"/>
          <ac:picMkLst>
            <pc:docMk/>
            <pc:sldMk cId="3303950506" sldId="256"/>
            <ac:picMk id="5" creationId="{FD8C4E60-FCF8-4EAB-95D1-D593AC34DF16}"/>
          </ac:picMkLst>
        </pc:picChg>
        <pc:picChg chg="add del mod">
          <ac:chgData name="Nishitha Nanda" userId="6d1d25f87945e9a1" providerId="LiveId" clId="{1C53F12A-733E-45BA-9DC0-5BB39543DBAD}" dt="2021-09-13T13:24:51.997" v="390" actId="21"/>
          <ac:picMkLst>
            <pc:docMk/>
            <pc:sldMk cId="3303950506" sldId="256"/>
            <ac:picMk id="6" creationId="{5662FA4B-5CC7-4F4F-A725-861131ADE10E}"/>
          </ac:picMkLst>
        </pc:picChg>
        <pc:picChg chg="add del mod">
          <ac:chgData name="Nishitha Nanda" userId="6d1d25f87945e9a1" providerId="LiveId" clId="{1C53F12A-733E-45BA-9DC0-5BB39543DBAD}" dt="2021-09-13T13:59:04.412" v="665" actId="21"/>
          <ac:picMkLst>
            <pc:docMk/>
            <pc:sldMk cId="3303950506" sldId="256"/>
            <ac:picMk id="7" creationId="{A242BAA8-B763-4F84-A163-A09D5F58512A}"/>
          </ac:picMkLst>
        </pc:picChg>
        <pc:picChg chg="add del mod modCrop">
          <ac:chgData name="Nishitha Nanda" userId="6d1d25f87945e9a1" providerId="LiveId" clId="{1C53F12A-733E-45BA-9DC0-5BB39543DBAD}" dt="2021-09-13T14:34:23.641" v="908" actId="478"/>
          <ac:picMkLst>
            <pc:docMk/>
            <pc:sldMk cId="3303950506" sldId="256"/>
            <ac:picMk id="8" creationId="{5F7A748A-6069-465E-9F2A-35044F87EFDA}"/>
          </ac:picMkLst>
        </pc:picChg>
        <pc:picChg chg="add del mod">
          <ac:chgData name="Nishitha Nanda" userId="6d1d25f87945e9a1" providerId="LiveId" clId="{1C53F12A-733E-45BA-9DC0-5BB39543DBAD}" dt="2021-09-13T14:26:42.777" v="902" actId="21"/>
          <ac:picMkLst>
            <pc:docMk/>
            <pc:sldMk cId="3303950506" sldId="256"/>
            <ac:picMk id="9" creationId="{037944C1-E619-4540-84D9-458747B25F39}"/>
          </ac:picMkLst>
        </pc:picChg>
        <pc:picChg chg="add del mod">
          <ac:chgData name="Nishitha Nanda" userId="6d1d25f87945e9a1" providerId="LiveId" clId="{1C53F12A-733E-45BA-9DC0-5BB39543DBAD}" dt="2021-09-13T14:26:42.777" v="902" actId="21"/>
          <ac:picMkLst>
            <pc:docMk/>
            <pc:sldMk cId="3303950506" sldId="256"/>
            <ac:picMk id="10" creationId="{13EEF28E-E8F2-44C9-A4C4-7ADE5A559DD8}"/>
          </ac:picMkLst>
        </pc:picChg>
        <pc:picChg chg="add del mod">
          <ac:chgData name="Nishitha Nanda" userId="6d1d25f87945e9a1" providerId="LiveId" clId="{1C53F12A-733E-45BA-9DC0-5BB39543DBAD}" dt="2021-09-13T14:26:42.777" v="902" actId="21"/>
          <ac:picMkLst>
            <pc:docMk/>
            <pc:sldMk cId="3303950506" sldId="256"/>
            <ac:picMk id="11" creationId="{D1E4605F-851C-4393-910C-F47192B036E3}"/>
          </ac:picMkLst>
        </pc:picChg>
        <pc:picChg chg="add del mod">
          <ac:chgData name="Nishitha Nanda" userId="6d1d25f87945e9a1" providerId="LiveId" clId="{1C53F12A-733E-45BA-9DC0-5BB39543DBAD}" dt="2021-09-14T12:44:39.121" v="1126" actId="21"/>
          <ac:picMkLst>
            <pc:docMk/>
            <pc:sldMk cId="3303950506" sldId="256"/>
            <ac:picMk id="12" creationId="{83C22406-4339-41E1-BA2D-37E4EF2E2CF3}"/>
          </ac:picMkLst>
        </pc:picChg>
      </pc:sldChg>
      <pc:sldChg chg="addSp delSp modSp mod ord modClrScheme modAnim chgLayout">
        <pc:chgData name="Nishitha Nanda" userId="6d1d25f87945e9a1" providerId="LiveId" clId="{1C53F12A-733E-45BA-9DC0-5BB39543DBAD}" dt="2021-09-13T13:27:02.979" v="406"/>
        <pc:sldMkLst>
          <pc:docMk/>
          <pc:sldMk cId="687884350" sldId="257"/>
        </pc:sldMkLst>
        <pc:spChg chg="del">
          <ac:chgData name="Nishitha Nanda" userId="6d1d25f87945e9a1" providerId="LiveId" clId="{1C53F12A-733E-45BA-9DC0-5BB39543DBAD}" dt="2021-09-12T10:29:07.970" v="9" actId="700"/>
          <ac:spMkLst>
            <pc:docMk/>
            <pc:sldMk cId="687884350" sldId="257"/>
            <ac:spMk id="2" creationId="{233DACF8-E3AB-484A-B783-AEE9FA16923E}"/>
          </ac:spMkLst>
        </pc:spChg>
        <pc:spChg chg="del">
          <ac:chgData name="Nishitha Nanda" userId="6d1d25f87945e9a1" providerId="LiveId" clId="{1C53F12A-733E-45BA-9DC0-5BB39543DBAD}" dt="2021-09-12T10:29:07.970" v="9" actId="700"/>
          <ac:spMkLst>
            <pc:docMk/>
            <pc:sldMk cId="687884350" sldId="257"/>
            <ac:spMk id="3" creationId="{53A81468-3C35-42CC-9DCF-427E1BD3471E}"/>
          </ac:spMkLst>
        </pc:spChg>
        <pc:spChg chg="add del mod">
          <ac:chgData name="Nishitha Nanda" userId="6d1d25f87945e9a1" providerId="LiveId" clId="{1C53F12A-733E-45BA-9DC0-5BB39543DBAD}" dt="2021-09-13T13:17:00.735" v="13" actId="478"/>
          <ac:spMkLst>
            <pc:docMk/>
            <pc:sldMk cId="687884350" sldId="257"/>
            <ac:spMk id="3" creationId="{985D117B-72BE-47F6-AEF7-03F0F8620509}"/>
          </ac:spMkLst>
        </pc:spChg>
        <pc:picChg chg="add mod">
          <ac:chgData name="Nishitha Nanda" userId="6d1d25f87945e9a1" providerId="LiveId" clId="{1C53F12A-733E-45BA-9DC0-5BB39543DBAD}" dt="2021-09-13T13:18:10.082" v="18" actId="1076"/>
          <ac:picMkLst>
            <pc:docMk/>
            <pc:sldMk cId="687884350" sldId="257"/>
            <ac:picMk id="2" creationId="{893B0E9F-AAFA-48DF-BD67-B733AA74446F}"/>
          </ac:picMkLst>
        </pc:picChg>
        <pc:picChg chg="add mod">
          <ac:chgData name="Nishitha Nanda" userId="6d1d25f87945e9a1" providerId="LiveId" clId="{1C53F12A-733E-45BA-9DC0-5BB39543DBAD}" dt="2021-09-13T13:19:24.772" v="137" actId="1076"/>
          <ac:picMkLst>
            <pc:docMk/>
            <pc:sldMk cId="687884350" sldId="257"/>
            <ac:picMk id="4" creationId="{CD7ED8A3-781E-4D6C-B50B-51DE52A509CB}"/>
          </ac:picMkLst>
        </pc:picChg>
        <pc:picChg chg="del mod">
          <ac:chgData name="Nishitha Nanda" userId="6d1d25f87945e9a1" providerId="LiveId" clId="{1C53F12A-733E-45BA-9DC0-5BB39543DBAD}" dt="2021-09-12T10:29:04.844" v="8" actId="478"/>
          <ac:picMkLst>
            <pc:docMk/>
            <pc:sldMk cId="687884350" sldId="257"/>
            <ac:picMk id="4" creationId="{D14C3E44-A59D-41D0-8E61-CAEE4B5107FA}"/>
          </ac:picMkLst>
        </pc:picChg>
      </pc:sldChg>
      <pc:sldChg chg="addSp delSp modSp mod ord delAnim modAnim">
        <pc:chgData name="Nishitha Nanda" userId="6d1d25f87945e9a1" providerId="LiveId" clId="{1C53F12A-733E-45BA-9DC0-5BB39543DBAD}" dt="2021-09-14T15:19:42.108" v="1818" actId="20577"/>
        <pc:sldMkLst>
          <pc:docMk/>
          <pc:sldMk cId="3659779649" sldId="258"/>
        </pc:sldMkLst>
        <pc:spChg chg="add mod">
          <ac:chgData name="Nishitha Nanda" userId="6d1d25f87945e9a1" providerId="LiveId" clId="{1C53F12A-733E-45BA-9DC0-5BB39543DBAD}" dt="2021-09-14T15:19:42.108" v="1818" actId="20577"/>
          <ac:spMkLst>
            <pc:docMk/>
            <pc:sldMk cId="3659779649" sldId="258"/>
            <ac:spMk id="2" creationId="{9D005734-6FCE-49D7-9328-3F1C32D8AD2B}"/>
          </ac:spMkLst>
        </pc:spChg>
        <pc:spChg chg="add mod">
          <ac:chgData name="Nishitha Nanda" userId="6d1d25f87945e9a1" providerId="LiveId" clId="{1C53F12A-733E-45BA-9DC0-5BB39543DBAD}" dt="2021-09-14T12:43:40.640" v="1117" actId="20577"/>
          <ac:spMkLst>
            <pc:docMk/>
            <pc:sldMk cId="3659779649" sldId="258"/>
            <ac:spMk id="4" creationId="{D4B39954-C76F-4893-96DA-1CFB62E7D760}"/>
          </ac:spMkLst>
        </pc:spChg>
        <pc:spChg chg="add mod">
          <ac:chgData name="Nishitha Nanda" userId="6d1d25f87945e9a1" providerId="LiveId" clId="{1C53F12A-733E-45BA-9DC0-5BB39543DBAD}" dt="2021-09-14T13:02:53.959" v="1556" actId="1076"/>
          <ac:spMkLst>
            <pc:docMk/>
            <pc:sldMk cId="3659779649" sldId="258"/>
            <ac:spMk id="5" creationId="{402AF012-A678-4694-A506-D8915E772DA0}"/>
          </ac:spMkLst>
        </pc:spChg>
        <pc:spChg chg="add mod">
          <ac:chgData name="Nishitha Nanda" userId="6d1d25f87945e9a1" providerId="LiveId" clId="{1C53F12A-733E-45BA-9DC0-5BB39543DBAD}" dt="2021-09-14T13:07:53.412" v="1623" actId="1076"/>
          <ac:spMkLst>
            <pc:docMk/>
            <pc:sldMk cId="3659779649" sldId="258"/>
            <ac:spMk id="6" creationId="{106F620B-CE43-4D09-B4B2-2801B5B26DEF}"/>
          </ac:spMkLst>
        </pc:spChg>
        <pc:spChg chg="add mod">
          <ac:chgData name="Nishitha Nanda" userId="6d1d25f87945e9a1" providerId="LiveId" clId="{1C53F12A-733E-45BA-9DC0-5BB39543DBAD}" dt="2021-09-14T13:03:32.315" v="1564" actId="1035"/>
          <ac:spMkLst>
            <pc:docMk/>
            <pc:sldMk cId="3659779649" sldId="258"/>
            <ac:spMk id="10" creationId="{4E44303C-51ED-451F-9EEC-6B65CA6E2AEC}"/>
          </ac:spMkLst>
        </pc:spChg>
        <pc:spChg chg="add mod">
          <ac:chgData name="Nishitha Nanda" userId="6d1d25f87945e9a1" providerId="LiveId" clId="{1C53F12A-733E-45BA-9DC0-5BB39543DBAD}" dt="2021-09-14T13:02:58.158" v="1557" actId="1076"/>
          <ac:spMkLst>
            <pc:docMk/>
            <pc:sldMk cId="3659779649" sldId="258"/>
            <ac:spMk id="11" creationId="{60E74ECE-25F1-4BE4-AFD8-0C19235176C0}"/>
          </ac:spMkLst>
        </pc:spChg>
        <pc:spChg chg="add mod">
          <ac:chgData name="Nishitha Nanda" userId="6d1d25f87945e9a1" providerId="LiveId" clId="{1C53F12A-733E-45BA-9DC0-5BB39543DBAD}" dt="2021-09-14T12:43:37.367" v="1116" actId="20577"/>
          <ac:spMkLst>
            <pc:docMk/>
            <pc:sldMk cId="3659779649" sldId="258"/>
            <ac:spMk id="12" creationId="{16267E02-F334-4E68-9B10-8E80413DDA39}"/>
          </ac:spMkLst>
        </pc:spChg>
        <pc:spChg chg="add mod">
          <ac:chgData name="Nishitha Nanda" userId="6d1d25f87945e9a1" providerId="LiveId" clId="{1C53F12A-733E-45BA-9DC0-5BB39543DBAD}" dt="2021-09-14T12:43:46.314" v="1119" actId="20577"/>
          <ac:spMkLst>
            <pc:docMk/>
            <pc:sldMk cId="3659779649" sldId="258"/>
            <ac:spMk id="13" creationId="{AAF0F621-DA7A-49CC-96C6-5C4CA6D6A759}"/>
          </ac:spMkLst>
        </pc:spChg>
        <pc:spChg chg="add mod">
          <ac:chgData name="Nishitha Nanda" userId="6d1d25f87945e9a1" providerId="LiveId" clId="{1C53F12A-733E-45BA-9DC0-5BB39543DBAD}" dt="2021-09-14T13:03:02.298" v="1558" actId="1076"/>
          <ac:spMkLst>
            <pc:docMk/>
            <pc:sldMk cId="3659779649" sldId="258"/>
            <ac:spMk id="15" creationId="{FF420463-CBD4-45A6-BB2B-9F7DF86FC050}"/>
          </ac:spMkLst>
        </pc:spChg>
        <pc:spChg chg="add mod">
          <ac:chgData name="Nishitha Nanda" userId="6d1d25f87945e9a1" providerId="LiveId" clId="{1C53F12A-733E-45BA-9DC0-5BB39543DBAD}" dt="2021-09-14T13:03:06.986" v="1559" actId="1076"/>
          <ac:spMkLst>
            <pc:docMk/>
            <pc:sldMk cId="3659779649" sldId="258"/>
            <ac:spMk id="16" creationId="{8A804147-E8E5-4A84-98CB-22A5EBD71170}"/>
          </ac:spMkLst>
        </pc:spChg>
        <pc:spChg chg="add mod">
          <ac:chgData name="Nishitha Nanda" userId="6d1d25f87945e9a1" providerId="LiveId" clId="{1C53F12A-733E-45BA-9DC0-5BB39543DBAD}" dt="2021-09-14T13:03:11.880" v="1560" actId="1076"/>
          <ac:spMkLst>
            <pc:docMk/>
            <pc:sldMk cId="3659779649" sldId="258"/>
            <ac:spMk id="17" creationId="{5B2AAAEA-CC6C-4466-BBE4-4FE63357727B}"/>
          </ac:spMkLst>
        </pc:spChg>
        <pc:spChg chg="add mod">
          <ac:chgData name="Nishitha Nanda" userId="6d1d25f87945e9a1" providerId="LiveId" clId="{1C53F12A-733E-45BA-9DC0-5BB39543DBAD}" dt="2021-09-14T13:03:16.951" v="1561" actId="1076"/>
          <ac:spMkLst>
            <pc:docMk/>
            <pc:sldMk cId="3659779649" sldId="258"/>
            <ac:spMk id="18" creationId="{BC4A1A5E-459E-457F-A128-A1893F143157}"/>
          </ac:spMkLst>
        </pc:spChg>
        <pc:spChg chg="add mod">
          <ac:chgData name="Nishitha Nanda" userId="6d1d25f87945e9a1" providerId="LiveId" clId="{1C53F12A-733E-45BA-9DC0-5BB39543DBAD}" dt="2021-09-14T13:09:29.302" v="1662" actId="207"/>
          <ac:spMkLst>
            <pc:docMk/>
            <pc:sldMk cId="3659779649" sldId="258"/>
            <ac:spMk id="21" creationId="{C84CB63C-E660-4BCA-BD63-BAB4EA1A45BA}"/>
          </ac:spMkLst>
        </pc:spChg>
        <pc:spChg chg="add mod">
          <ac:chgData name="Nishitha Nanda" userId="6d1d25f87945e9a1" providerId="LiveId" clId="{1C53F12A-733E-45BA-9DC0-5BB39543DBAD}" dt="2021-09-14T13:09:54.378" v="1667" actId="207"/>
          <ac:spMkLst>
            <pc:docMk/>
            <pc:sldMk cId="3659779649" sldId="258"/>
            <ac:spMk id="22" creationId="{50E9C15A-3074-4896-9E14-CCA866EC4BDE}"/>
          </ac:spMkLst>
        </pc:spChg>
        <pc:spChg chg="add del mod">
          <ac:chgData name="Nishitha Nanda" userId="6d1d25f87945e9a1" providerId="LiveId" clId="{1C53F12A-733E-45BA-9DC0-5BB39543DBAD}" dt="2021-09-14T13:08:14.823" v="1626" actId="478"/>
          <ac:spMkLst>
            <pc:docMk/>
            <pc:sldMk cId="3659779649" sldId="258"/>
            <ac:spMk id="23" creationId="{C438CE67-EDEE-4E7D-ABA1-8189F07FC70F}"/>
          </ac:spMkLst>
        </pc:spChg>
        <pc:spChg chg="add mod">
          <ac:chgData name="Nishitha Nanda" userId="6d1d25f87945e9a1" providerId="LiveId" clId="{1C53F12A-733E-45BA-9DC0-5BB39543DBAD}" dt="2021-09-14T13:09:35.398" v="1663" actId="207"/>
          <ac:spMkLst>
            <pc:docMk/>
            <pc:sldMk cId="3659779649" sldId="258"/>
            <ac:spMk id="24" creationId="{57AD81D2-2C92-485D-90B2-736C7F240048}"/>
          </ac:spMkLst>
        </pc:spChg>
        <pc:spChg chg="add mod">
          <ac:chgData name="Nishitha Nanda" userId="6d1d25f87945e9a1" providerId="LiveId" clId="{1C53F12A-733E-45BA-9DC0-5BB39543DBAD}" dt="2021-09-14T13:09:40.106" v="1664" actId="207"/>
          <ac:spMkLst>
            <pc:docMk/>
            <pc:sldMk cId="3659779649" sldId="258"/>
            <ac:spMk id="25" creationId="{4E0979B4-BAC6-4322-8044-47213527AFC5}"/>
          </ac:spMkLst>
        </pc:spChg>
        <pc:spChg chg="add del mod">
          <ac:chgData name="Nishitha Nanda" userId="6d1d25f87945e9a1" providerId="LiveId" clId="{1C53F12A-733E-45BA-9DC0-5BB39543DBAD}" dt="2021-09-13T14:25:39.145" v="884" actId="478"/>
          <ac:spMkLst>
            <pc:docMk/>
            <pc:sldMk cId="3659779649" sldId="258"/>
            <ac:spMk id="75" creationId="{CD6BE627-9C63-41C2-820B-06F22D8CE91E}"/>
          </ac:spMkLst>
        </pc:spChg>
        <pc:picChg chg="add mod">
          <ac:chgData name="Nishitha Nanda" userId="6d1d25f87945e9a1" providerId="LiveId" clId="{1C53F12A-733E-45BA-9DC0-5BB39543DBAD}" dt="2021-09-13T13:19:13.911" v="136" actId="1038"/>
          <ac:picMkLst>
            <pc:docMk/>
            <pc:sldMk cId="3659779649" sldId="258"/>
            <ac:picMk id="3" creationId="{A076591F-FB27-4306-8FE9-0FB931E19717}"/>
          </ac:picMkLst>
        </pc:picChg>
        <pc:picChg chg="del">
          <ac:chgData name="Nishitha Nanda" userId="6d1d25f87945e9a1" providerId="LiveId" clId="{1C53F12A-733E-45BA-9DC0-5BB39543DBAD}" dt="2021-09-13T14:00:03.732" v="677" actId="21"/>
          <ac:picMkLst>
            <pc:docMk/>
            <pc:sldMk cId="3659779649" sldId="258"/>
            <ac:picMk id="4" creationId="{B4CFE718-DF21-41D3-ADEA-6CE957971958}"/>
          </ac:picMkLst>
        </pc:picChg>
        <pc:picChg chg="add del mod">
          <ac:chgData name="Nishitha Nanda" userId="6d1d25f87945e9a1" providerId="LiveId" clId="{1C53F12A-733E-45BA-9DC0-5BB39543DBAD}" dt="2021-09-13T13:59:51.088" v="673" actId="21"/>
          <ac:picMkLst>
            <pc:docMk/>
            <pc:sldMk cId="3659779649" sldId="258"/>
            <ac:picMk id="5" creationId="{62656C64-5333-425B-85E2-6A6CABACA774}"/>
          </ac:picMkLst>
        </pc:picChg>
        <pc:picChg chg="add del mod">
          <ac:chgData name="Nishitha Nanda" userId="6d1d25f87945e9a1" providerId="LiveId" clId="{1C53F12A-733E-45BA-9DC0-5BB39543DBAD}" dt="2021-09-13T13:59:26.044" v="669" actId="21"/>
          <ac:picMkLst>
            <pc:docMk/>
            <pc:sldMk cId="3659779649" sldId="258"/>
            <ac:picMk id="6" creationId="{D708010F-9726-41C9-936F-D9F1B846B8E9}"/>
          </ac:picMkLst>
        </pc:picChg>
        <pc:picChg chg="add del mod">
          <ac:chgData name="Nishitha Nanda" userId="6d1d25f87945e9a1" providerId="LiveId" clId="{1C53F12A-733E-45BA-9DC0-5BB39543DBAD}" dt="2021-09-13T13:58:55.605" v="662" actId="21"/>
          <ac:picMkLst>
            <pc:docMk/>
            <pc:sldMk cId="3659779649" sldId="258"/>
            <ac:picMk id="8" creationId="{D26DB532-F7B8-4085-85B9-615AF2566B95}"/>
          </ac:picMkLst>
        </pc:picChg>
        <pc:picChg chg="add del mod">
          <ac:chgData name="Nishitha Nanda" userId="6d1d25f87945e9a1" providerId="LiveId" clId="{1C53F12A-733E-45BA-9DC0-5BB39543DBAD}" dt="2021-09-13T13:58:55.605" v="662" actId="21"/>
          <ac:picMkLst>
            <pc:docMk/>
            <pc:sldMk cId="3659779649" sldId="258"/>
            <ac:picMk id="10" creationId="{FFB3CCF6-2B1E-4413-8ED9-E6549C87C94B}"/>
          </ac:picMkLst>
        </pc:picChg>
        <pc:picChg chg="add del mod">
          <ac:chgData name="Nishitha Nanda" userId="6d1d25f87945e9a1" providerId="LiveId" clId="{1C53F12A-733E-45BA-9DC0-5BB39543DBAD}" dt="2021-09-13T13:27:14.889" v="413" actId="21"/>
          <ac:picMkLst>
            <pc:docMk/>
            <pc:sldMk cId="3659779649" sldId="258"/>
            <ac:picMk id="12" creationId="{32A7147E-59EA-4283-87AF-123D9E32839A}"/>
          </ac:picMkLst>
        </pc:picChg>
        <pc:picChg chg="add del mod">
          <ac:chgData name="Nishitha Nanda" userId="6d1d25f87945e9a1" providerId="LiveId" clId="{1C53F12A-733E-45BA-9DC0-5BB39543DBAD}" dt="2021-09-13T13:26:55.217" v="403" actId="21"/>
          <ac:picMkLst>
            <pc:docMk/>
            <pc:sldMk cId="3659779649" sldId="258"/>
            <ac:picMk id="14" creationId="{3C51AFED-9B43-4C07-8FA0-15B3D1FC1BC6}"/>
          </ac:picMkLst>
        </pc:picChg>
        <pc:picChg chg="add del mod">
          <ac:chgData name="Nishitha Nanda" userId="6d1d25f87945e9a1" providerId="LiveId" clId="{1C53F12A-733E-45BA-9DC0-5BB39543DBAD}" dt="2021-09-13T14:06:29.703" v="801" actId="478"/>
          <ac:picMkLst>
            <pc:docMk/>
            <pc:sldMk cId="3659779649" sldId="258"/>
            <ac:picMk id="16" creationId="{FEE93765-20E1-4528-B2BE-AD767001E4F1}"/>
          </ac:picMkLst>
        </pc:picChg>
        <pc:picChg chg="add del mod">
          <ac:chgData name="Nishitha Nanda" userId="6d1d25f87945e9a1" providerId="LiveId" clId="{1C53F12A-733E-45BA-9DC0-5BB39543DBAD}" dt="2021-09-13T14:26:54.060" v="905" actId="21"/>
          <ac:picMkLst>
            <pc:docMk/>
            <pc:sldMk cId="3659779649" sldId="258"/>
            <ac:picMk id="18" creationId="{F97310AD-8578-488D-B7C6-DCEF16676530}"/>
          </ac:picMkLst>
        </pc:picChg>
        <pc:picChg chg="add mod">
          <ac:chgData name="Nishitha Nanda" userId="6d1d25f87945e9a1" providerId="LiveId" clId="{1C53F12A-733E-45BA-9DC0-5BB39543DBAD}" dt="2021-09-14T13:06:18.588" v="1610" actId="1076"/>
          <ac:picMkLst>
            <pc:docMk/>
            <pc:sldMk cId="3659779649" sldId="258"/>
            <ac:picMk id="20" creationId="{0FFFF7E6-5325-408E-9D21-F4CE5CF9A15E}"/>
          </ac:picMkLst>
        </pc:picChg>
        <pc:picChg chg="add del mod">
          <ac:chgData name="Nishitha Nanda" userId="6d1d25f87945e9a1" providerId="LiveId" clId="{1C53F12A-733E-45BA-9DC0-5BB39543DBAD}" dt="2021-09-13T14:26:18.920" v="897" actId="478"/>
          <ac:picMkLst>
            <pc:docMk/>
            <pc:sldMk cId="3659779649" sldId="258"/>
            <ac:picMk id="22" creationId="{DB55617C-8ABE-414C-8989-550F7089AD3F}"/>
          </ac:picMkLst>
        </pc:picChg>
        <pc:picChg chg="add del mod">
          <ac:chgData name="Nishitha Nanda" userId="6d1d25f87945e9a1" providerId="LiveId" clId="{1C53F12A-733E-45BA-9DC0-5BB39543DBAD}" dt="2021-09-13T14:25:56.068" v="886" actId="478"/>
          <ac:picMkLst>
            <pc:docMk/>
            <pc:sldMk cId="3659779649" sldId="258"/>
            <ac:picMk id="24" creationId="{376E44B6-71E7-4BD9-A02E-3F1EB1C16EA5}"/>
          </ac:picMkLst>
        </pc:picChg>
        <pc:picChg chg="add del mod">
          <ac:chgData name="Nishitha Nanda" userId="6d1d25f87945e9a1" providerId="LiveId" clId="{1C53F12A-733E-45BA-9DC0-5BB39543DBAD}" dt="2021-09-13T14:25:36.898" v="883" actId="478"/>
          <ac:picMkLst>
            <pc:docMk/>
            <pc:sldMk cId="3659779649" sldId="258"/>
            <ac:picMk id="26" creationId="{EEEDD491-5F9D-4B7A-8182-B6F60ED18350}"/>
          </ac:picMkLst>
        </pc:picChg>
        <pc:picChg chg="add del mod">
          <ac:chgData name="Nishitha Nanda" userId="6d1d25f87945e9a1" providerId="LiveId" clId="{1C53F12A-733E-45BA-9DC0-5BB39543DBAD}" dt="2021-09-13T14:26:09.906" v="891" actId="478"/>
          <ac:picMkLst>
            <pc:docMk/>
            <pc:sldMk cId="3659779649" sldId="258"/>
            <ac:picMk id="28" creationId="{A9D44115-7DE5-46C7-A7D5-D80CE453E315}"/>
          </ac:picMkLst>
        </pc:picChg>
        <pc:picChg chg="add del mod">
          <ac:chgData name="Nishitha Nanda" userId="6d1d25f87945e9a1" providerId="LiveId" clId="{1C53F12A-733E-45BA-9DC0-5BB39543DBAD}" dt="2021-09-13T14:26:17.133" v="896" actId="478"/>
          <ac:picMkLst>
            <pc:docMk/>
            <pc:sldMk cId="3659779649" sldId="258"/>
            <ac:picMk id="30" creationId="{7E08A0D5-6FE0-4FD2-A836-BB7C8D4A23FF}"/>
          </ac:picMkLst>
        </pc:picChg>
        <pc:picChg chg="add del mod">
          <ac:chgData name="Nishitha Nanda" userId="6d1d25f87945e9a1" providerId="LiveId" clId="{1C53F12A-733E-45BA-9DC0-5BB39543DBAD}" dt="2021-09-13T14:26:08.509" v="890" actId="478"/>
          <ac:picMkLst>
            <pc:docMk/>
            <pc:sldMk cId="3659779649" sldId="258"/>
            <ac:picMk id="32" creationId="{38D675A2-B7F4-40B6-AE46-4DE111156B71}"/>
          </ac:picMkLst>
        </pc:picChg>
        <pc:picChg chg="add del mod">
          <ac:chgData name="Nishitha Nanda" userId="6d1d25f87945e9a1" providerId="LiveId" clId="{1C53F12A-733E-45BA-9DC0-5BB39543DBAD}" dt="2021-09-13T14:20:05.918" v="822" actId="478"/>
          <ac:picMkLst>
            <pc:docMk/>
            <pc:sldMk cId="3659779649" sldId="258"/>
            <ac:picMk id="34" creationId="{9C442A28-0B5C-4D8E-A51A-D7A3C7A8959E}"/>
          </ac:picMkLst>
        </pc:picChg>
        <pc:picChg chg="add del mod">
          <ac:chgData name="Nishitha Nanda" userId="6d1d25f87945e9a1" providerId="LiveId" clId="{1C53F12A-733E-45BA-9DC0-5BB39543DBAD}" dt="2021-09-13T14:20:04.474" v="821" actId="478"/>
          <ac:picMkLst>
            <pc:docMk/>
            <pc:sldMk cId="3659779649" sldId="258"/>
            <ac:picMk id="36" creationId="{84D00211-7B1C-40DA-83A4-A9AF11310B64}"/>
          </ac:picMkLst>
        </pc:picChg>
        <pc:picChg chg="add del mod">
          <ac:chgData name="Nishitha Nanda" userId="6d1d25f87945e9a1" providerId="LiveId" clId="{1C53F12A-733E-45BA-9DC0-5BB39543DBAD}" dt="2021-09-13T14:20:49.438" v="829" actId="478"/>
          <ac:picMkLst>
            <pc:docMk/>
            <pc:sldMk cId="3659779649" sldId="258"/>
            <ac:picMk id="38" creationId="{FCA95298-B205-4784-88F3-F7859C48A45B}"/>
          </ac:picMkLst>
        </pc:picChg>
        <pc:picChg chg="add del mod">
          <ac:chgData name="Nishitha Nanda" userId="6d1d25f87945e9a1" providerId="LiveId" clId="{1C53F12A-733E-45BA-9DC0-5BB39543DBAD}" dt="2021-09-13T14:26:02.137" v="888" actId="478"/>
          <ac:picMkLst>
            <pc:docMk/>
            <pc:sldMk cId="3659779649" sldId="258"/>
            <ac:picMk id="40" creationId="{D0DA3997-85E8-4C7B-B637-5C4897DC1C45}"/>
          </ac:picMkLst>
        </pc:picChg>
        <pc:picChg chg="add del mod">
          <ac:chgData name="Nishitha Nanda" userId="6d1d25f87945e9a1" providerId="LiveId" clId="{1C53F12A-733E-45BA-9DC0-5BB39543DBAD}" dt="2021-09-13T14:20:03.028" v="820" actId="478"/>
          <ac:picMkLst>
            <pc:docMk/>
            <pc:sldMk cId="3659779649" sldId="258"/>
            <ac:picMk id="42" creationId="{6093402B-26B5-4259-8401-18B6317CF064}"/>
          </ac:picMkLst>
        </pc:picChg>
        <pc:picChg chg="add del mod">
          <ac:chgData name="Nishitha Nanda" userId="6d1d25f87945e9a1" providerId="LiveId" clId="{1C53F12A-733E-45BA-9DC0-5BB39543DBAD}" dt="2021-09-13T14:20:01.196" v="819" actId="478"/>
          <ac:picMkLst>
            <pc:docMk/>
            <pc:sldMk cId="3659779649" sldId="258"/>
            <ac:picMk id="44" creationId="{07EB6A8F-D39F-4DC7-A4F4-3E2D7A77EFCB}"/>
          </ac:picMkLst>
        </pc:picChg>
        <pc:picChg chg="add mod">
          <ac:chgData name="Nishitha Nanda" userId="6d1d25f87945e9a1" providerId="LiveId" clId="{1C53F12A-733E-45BA-9DC0-5BB39543DBAD}" dt="2021-09-14T12:38:59.400" v="966" actId="1076"/>
          <ac:picMkLst>
            <pc:docMk/>
            <pc:sldMk cId="3659779649" sldId="258"/>
            <ac:picMk id="46" creationId="{1ACD1069-9DB1-4534-B889-B41D2A4346A2}"/>
          </ac:picMkLst>
        </pc:picChg>
        <pc:picChg chg="add del mod">
          <ac:chgData name="Nishitha Nanda" userId="6d1d25f87945e9a1" providerId="LiveId" clId="{1C53F12A-733E-45BA-9DC0-5BB39543DBAD}" dt="2021-09-13T14:26:15.600" v="895" actId="478"/>
          <ac:picMkLst>
            <pc:docMk/>
            <pc:sldMk cId="3659779649" sldId="258"/>
            <ac:picMk id="48" creationId="{194C5F2E-0705-4227-A512-A71003F0BCD6}"/>
          </ac:picMkLst>
        </pc:picChg>
        <pc:picChg chg="add del mod">
          <ac:chgData name="Nishitha Nanda" userId="6d1d25f87945e9a1" providerId="LiveId" clId="{1C53F12A-733E-45BA-9DC0-5BB39543DBAD}" dt="2021-09-13T14:19:23.795" v="815" actId="478"/>
          <ac:picMkLst>
            <pc:docMk/>
            <pc:sldMk cId="3659779649" sldId="258"/>
            <ac:picMk id="50" creationId="{9D5A3669-84CB-4554-A3DF-7B0EAF84FB83}"/>
          </ac:picMkLst>
        </pc:picChg>
        <pc:picChg chg="add del mod">
          <ac:chgData name="Nishitha Nanda" userId="6d1d25f87945e9a1" providerId="LiveId" clId="{1C53F12A-733E-45BA-9DC0-5BB39543DBAD}" dt="2021-09-13T14:26:14.026" v="894" actId="478"/>
          <ac:picMkLst>
            <pc:docMk/>
            <pc:sldMk cId="3659779649" sldId="258"/>
            <ac:picMk id="52" creationId="{170C2539-B6FB-446C-B731-D5E5FC816458}"/>
          </ac:picMkLst>
        </pc:picChg>
        <pc:picChg chg="add del mod">
          <ac:chgData name="Nishitha Nanda" userId="6d1d25f87945e9a1" providerId="LiveId" clId="{1C53F12A-733E-45BA-9DC0-5BB39543DBAD}" dt="2021-09-13T14:26:00.355" v="887" actId="478"/>
          <ac:picMkLst>
            <pc:docMk/>
            <pc:sldMk cId="3659779649" sldId="258"/>
            <ac:picMk id="54" creationId="{E059A032-B0D9-4EF5-B45A-0DF040424084}"/>
          </ac:picMkLst>
        </pc:picChg>
        <pc:picChg chg="add del mod">
          <ac:chgData name="Nishitha Nanda" userId="6d1d25f87945e9a1" providerId="LiveId" clId="{1C53F12A-733E-45BA-9DC0-5BB39543DBAD}" dt="2021-09-13T14:25:34.796" v="882" actId="478"/>
          <ac:picMkLst>
            <pc:docMk/>
            <pc:sldMk cId="3659779649" sldId="258"/>
            <ac:picMk id="56" creationId="{B440A558-4AA8-4F09-ACD2-B66454FF6A5F}"/>
          </ac:picMkLst>
        </pc:picChg>
        <pc:picChg chg="add del mod">
          <ac:chgData name="Nishitha Nanda" userId="6d1d25f87945e9a1" providerId="LiveId" clId="{1C53F12A-733E-45BA-9DC0-5BB39543DBAD}" dt="2021-09-13T14:02:19.235" v="762" actId="478"/>
          <ac:picMkLst>
            <pc:docMk/>
            <pc:sldMk cId="3659779649" sldId="258"/>
            <ac:picMk id="58" creationId="{8CB09588-1547-42AF-AF45-3551EC6437DA}"/>
          </ac:picMkLst>
        </pc:picChg>
        <pc:picChg chg="add del mod">
          <ac:chgData name="Nishitha Nanda" userId="6d1d25f87945e9a1" providerId="LiveId" clId="{1C53F12A-733E-45BA-9DC0-5BB39543DBAD}" dt="2021-09-13T14:25:34.796" v="882" actId="478"/>
          <ac:picMkLst>
            <pc:docMk/>
            <pc:sldMk cId="3659779649" sldId="258"/>
            <ac:picMk id="60" creationId="{7CC574BA-6F7C-49E6-AD24-46BA181EC60C}"/>
          </ac:picMkLst>
        </pc:picChg>
        <pc:picChg chg="add del mod">
          <ac:chgData name="Nishitha Nanda" userId="6d1d25f87945e9a1" providerId="LiveId" clId="{1C53F12A-733E-45BA-9DC0-5BB39543DBAD}" dt="2021-09-13T14:03:01.101" v="773" actId="21"/>
          <ac:picMkLst>
            <pc:docMk/>
            <pc:sldMk cId="3659779649" sldId="258"/>
            <ac:picMk id="62" creationId="{6F5FCC45-1BD3-4AEB-B361-88EE50B92845}"/>
          </ac:picMkLst>
        </pc:picChg>
        <pc:picChg chg="add del mod">
          <ac:chgData name="Nishitha Nanda" userId="6d1d25f87945e9a1" providerId="LiveId" clId="{1C53F12A-733E-45BA-9DC0-5BB39543DBAD}" dt="2021-09-13T14:02:50.266" v="769" actId="478"/>
          <ac:picMkLst>
            <pc:docMk/>
            <pc:sldMk cId="3659779649" sldId="258"/>
            <ac:picMk id="64" creationId="{66D27EEC-45B4-42BF-97D3-447AD48DC86A}"/>
          </ac:picMkLst>
        </pc:picChg>
        <pc:picChg chg="add del mod">
          <ac:chgData name="Nishitha Nanda" userId="6d1d25f87945e9a1" providerId="LiveId" clId="{1C53F12A-733E-45BA-9DC0-5BB39543DBAD}" dt="2021-09-13T14:19:03.540" v="810" actId="478"/>
          <ac:picMkLst>
            <pc:docMk/>
            <pc:sldMk cId="3659779649" sldId="258"/>
            <ac:picMk id="66" creationId="{D8251BFB-0CF9-4310-A17C-488C52597518}"/>
          </ac:picMkLst>
        </pc:picChg>
        <pc:picChg chg="add del mod">
          <ac:chgData name="Nishitha Nanda" userId="6d1d25f87945e9a1" providerId="LiveId" clId="{1C53F12A-733E-45BA-9DC0-5BB39543DBAD}" dt="2021-09-13T14:18:56.597" v="807" actId="478"/>
          <ac:picMkLst>
            <pc:docMk/>
            <pc:sldMk cId="3659779649" sldId="258"/>
            <ac:picMk id="68" creationId="{13B88C0F-B068-433D-A61C-583219F4FB5E}"/>
          </ac:picMkLst>
        </pc:picChg>
        <pc:picChg chg="add del mod">
          <ac:chgData name="Nishitha Nanda" userId="6d1d25f87945e9a1" providerId="LiveId" clId="{1C53F12A-733E-45BA-9DC0-5BB39543DBAD}" dt="2021-09-13T14:19:44.958" v="817" actId="478"/>
          <ac:picMkLst>
            <pc:docMk/>
            <pc:sldMk cId="3659779649" sldId="258"/>
            <ac:picMk id="70" creationId="{2B7A5F79-36C2-478F-94E4-6B287E362093}"/>
          </ac:picMkLst>
        </pc:picChg>
        <pc:picChg chg="add del mod">
          <ac:chgData name="Nishitha Nanda" userId="6d1d25f87945e9a1" providerId="LiveId" clId="{1C53F12A-733E-45BA-9DC0-5BB39543DBAD}" dt="2021-09-13T14:03:01.101" v="773" actId="21"/>
          <ac:picMkLst>
            <pc:docMk/>
            <pc:sldMk cId="3659779649" sldId="258"/>
            <ac:picMk id="72" creationId="{6788351C-43A2-4B0C-B9B8-80F49CCDD618}"/>
          </ac:picMkLst>
        </pc:picChg>
        <pc:picChg chg="add del mod">
          <ac:chgData name="Nishitha Nanda" userId="6d1d25f87945e9a1" providerId="LiveId" clId="{1C53F12A-733E-45BA-9DC0-5BB39543DBAD}" dt="2021-09-13T14:02:55.958" v="771" actId="21"/>
          <ac:picMkLst>
            <pc:docMk/>
            <pc:sldMk cId="3659779649" sldId="258"/>
            <ac:picMk id="73" creationId="{15DDCD11-93C6-4DA3-865A-E70B0738BBF5}"/>
          </ac:picMkLst>
        </pc:picChg>
        <pc:picChg chg="add del mod">
          <ac:chgData name="Nishitha Nanda" userId="6d1d25f87945e9a1" providerId="LiveId" clId="{1C53F12A-733E-45BA-9DC0-5BB39543DBAD}" dt="2021-09-13T14:02:55.958" v="771" actId="21"/>
          <ac:picMkLst>
            <pc:docMk/>
            <pc:sldMk cId="3659779649" sldId="258"/>
            <ac:picMk id="74" creationId="{2EC5FB2C-109E-440B-B9A4-16490343584A}"/>
          </ac:picMkLst>
        </pc:picChg>
        <pc:picChg chg="add mod">
          <ac:chgData name="Nishitha Nanda" userId="6d1d25f87945e9a1" providerId="LiveId" clId="{1C53F12A-733E-45BA-9DC0-5BB39543DBAD}" dt="2021-09-14T13:07:43.684" v="1622" actId="1076"/>
          <ac:picMkLst>
            <pc:docMk/>
            <pc:sldMk cId="3659779649" sldId="258"/>
            <ac:picMk id="76" creationId="{3D6CC6A0-8397-4399-B727-55B0605541BB}"/>
          </ac:picMkLst>
        </pc:picChg>
        <pc:picChg chg="add mod">
          <ac:chgData name="Nishitha Nanda" userId="6d1d25f87945e9a1" providerId="LiveId" clId="{1C53F12A-733E-45BA-9DC0-5BB39543DBAD}" dt="2021-09-14T13:03:22.317" v="1562" actId="1076"/>
          <ac:picMkLst>
            <pc:docMk/>
            <pc:sldMk cId="3659779649" sldId="258"/>
            <ac:picMk id="77" creationId="{44726869-AD1B-4F42-95CF-DEF8797D8B26}"/>
          </ac:picMkLst>
        </pc:picChg>
        <pc:picChg chg="add mod">
          <ac:chgData name="Nishitha Nanda" userId="6d1d25f87945e9a1" providerId="LiveId" clId="{1C53F12A-733E-45BA-9DC0-5BB39543DBAD}" dt="2021-09-14T12:39:04.763" v="968" actId="1076"/>
          <ac:picMkLst>
            <pc:docMk/>
            <pc:sldMk cId="3659779649" sldId="258"/>
            <ac:picMk id="78" creationId="{C7811DB4-2A14-41FF-BFDF-C21AD321BD87}"/>
          </ac:picMkLst>
        </pc:picChg>
      </pc:sldChg>
      <pc:sldChg chg="addSp modSp mod ord modAnim">
        <pc:chgData name="Nishitha Nanda" userId="6d1d25f87945e9a1" providerId="LiveId" clId="{1C53F12A-733E-45BA-9DC0-5BB39543DBAD}" dt="2021-09-14T13:17:41.678" v="1774"/>
        <pc:sldMkLst>
          <pc:docMk/>
          <pc:sldMk cId="1625434684" sldId="261"/>
        </pc:sldMkLst>
        <pc:spChg chg="mod">
          <ac:chgData name="Nishitha Nanda" userId="6d1d25f87945e9a1" providerId="LiveId" clId="{1C53F12A-733E-45BA-9DC0-5BB39543DBAD}" dt="2021-09-13T14:04:12.107" v="790" actId="1076"/>
          <ac:spMkLst>
            <pc:docMk/>
            <pc:sldMk cId="1625434684" sldId="261"/>
            <ac:spMk id="2" creationId="{01445239-1762-4A68-A3B6-A25C9E19AEDF}"/>
          </ac:spMkLst>
        </pc:spChg>
        <pc:picChg chg="add mod">
          <ac:chgData name="Nishitha Nanda" userId="6d1d25f87945e9a1" providerId="LiveId" clId="{1C53F12A-733E-45BA-9DC0-5BB39543DBAD}" dt="2021-09-13T13:18:44.028" v="85" actId="1038"/>
          <ac:picMkLst>
            <pc:docMk/>
            <pc:sldMk cId="1625434684" sldId="261"/>
            <ac:picMk id="3" creationId="{E110CFEE-3732-4513-AB50-87ADFB4C32D6}"/>
          </ac:picMkLst>
        </pc:picChg>
        <pc:picChg chg="add mod">
          <ac:chgData name="Nishitha Nanda" userId="6d1d25f87945e9a1" providerId="LiveId" clId="{1C53F12A-733E-45BA-9DC0-5BB39543DBAD}" dt="2021-09-13T14:04:03.860" v="789" actId="1076"/>
          <ac:picMkLst>
            <pc:docMk/>
            <pc:sldMk cId="1625434684" sldId="261"/>
            <ac:picMk id="4" creationId="{6E3228E8-CDD9-4C8C-86B9-2D947EA7ED07}"/>
          </ac:picMkLst>
        </pc:picChg>
        <pc:picChg chg="add mod">
          <ac:chgData name="Nishitha Nanda" userId="6d1d25f87945e9a1" providerId="LiveId" clId="{1C53F12A-733E-45BA-9DC0-5BB39543DBAD}" dt="2021-09-13T14:03:37.304" v="783" actId="1076"/>
          <ac:picMkLst>
            <pc:docMk/>
            <pc:sldMk cId="1625434684" sldId="261"/>
            <ac:picMk id="5" creationId="{C18B2ADA-CF05-4670-9272-3300CB8D56E5}"/>
          </ac:picMkLst>
        </pc:picChg>
        <pc:picChg chg="add mod">
          <ac:chgData name="Nishitha Nanda" userId="6d1d25f87945e9a1" providerId="LiveId" clId="{1C53F12A-733E-45BA-9DC0-5BB39543DBAD}" dt="2021-09-13T14:03:21.542" v="778" actId="1076"/>
          <ac:picMkLst>
            <pc:docMk/>
            <pc:sldMk cId="1625434684" sldId="261"/>
            <ac:picMk id="6" creationId="{59614CE0-C66A-42D5-B041-200E0466F776}"/>
          </ac:picMkLst>
        </pc:picChg>
        <pc:picChg chg="add mod">
          <ac:chgData name="Nishitha Nanda" userId="6d1d25f87945e9a1" providerId="LiveId" clId="{1C53F12A-733E-45BA-9DC0-5BB39543DBAD}" dt="2021-09-13T14:35:21.851" v="909" actId="1076"/>
          <ac:picMkLst>
            <pc:docMk/>
            <pc:sldMk cId="1625434684" sldId="261"/>
            <ac:picMk id="7" creationId="{F5D260ED-7AE1-4B03-8DE4-34BFEBC1C6B7}"/>
          </ac:picMkLst>
        </pc:picChg>
      </pc:sldChg>
      <pc:sldChg chg="modSp del mod">
        <pc:chgData name="Nishitha Nanda" userId="6d1d25f87945e9a1" providerId="LiveId" clId="{1C53F12A-733E-45BA-9DC0-5BB39543DBAD}" dt="2021-09-14T13:00:36.041" v="1542" actId="47"/>
        <pc:sldMkLst>
          <pc:docMk/>
          <pc:sldMk cId="919425988" sldId="278"/>
        </pc:sldMkLst>
        <pc:spChg chg="mod">
          <ac:chgData name="Nishitha Nanda" userId="6d1d25f87945e9a1" providerId="LiveId" clId="{1C53F12A-733E-45BA-9DC0-5BB39543DBAD}" dt="2021-09-13T13:24:41.837" v="389" actId="14100"/>
          <ac:spMkLst>
            <pc:docMk/>
            <pc:sldMk cId="919425988" sldId="278"/>
            <ac:spMk id="9" creationId="{919A5211-4A8D-40C1-912E-3E975439156B}"/>
          </ac:spMkLst>
        </pc:spChg>
        <pc:spChg chg="mod">
          <ac:chgData name="Nishitha Nanda" userId="6d1d25f87945e9a1" providerId="LiveId" clId="{1C53F12A-733E-45BA-9DC0-5BB39543DBAD}" dt="2021-09-13T13:22:20.605" v="310" actId="14100"/>
          <ac:spMkLst>
            <pc:docMk/>
            <pc:sldMk cId="919425988" sldId="278"/>
            <ac:spMk id="10" creationId="{820CE717-0BF0-48B8-849E-B8E73C589411}"/>
          </ac:spMkLst>
        </pc:spChg>
        <pc:spChg chg="mod">
          <ac:chgData name="Nishitha Nanda" userId="6d1d25f87945e9a1" providerId="LiveId" clId="{1C53F12A-733E-45BA-9DC0-5BB39543DBAD}" dt="2021-09-13T13:24:28.395" v="367" actId="1076"/>
          <ac:spMkLst>
            <pc:docMk/>
            <pc:sldMk cId="919425988" sldId="278"/>
            <ac:spMk id="13" creationId="{4739B840-21E5-4A9C-8DF0-0C912A441C82}"/>
          </ac:spMkLst>
        </pc:spChg>
        <pc:spChg chg="mod">
          <ac:chgData name="Nishitha Nanda" userId="6d1d25f87945e9a1" providerId="LiveId" clId="{1C53F12A-733E-45BA-9DC0-5BB39543DBAD}" dt="2021-09-13T13:21:59.712" v="264" actId="1076"/>
          <ac:spMkLst>
            <pc:docMk/>
            <pc:sldMk cId="919425988" sldId="278"/>
            <ac:spMk id="17" creationId="{A4BE6F29-DBC3-43A5-AC97-D659FF9D76BB}"/>
          </ac:spMkLst>
        </pc:spChg>
        <pc:picChg chg="mod">
          <ac:chgData name="Nishitha Nanda" userId="6d1d25f87945e9a1" providerId="LiveId" clId="{1C53F12A-733E-45BA-9DC0-5BB39543DBAD}" dt="2021-09-13T13:18:57.890" v="132" actId="1038"/>
          <ac:picMkLst>
            <pc:docMk/>
            <pc:sldMk cId="919425988" sldId="278"/>
            <ac:picMk id="2" creationId="{5A1FB9FF-2F48-4240-913E-67CB63E7E8C6}"/>
          </ac:picMkLst>
        </pc:picChg>
        <pc:picChg chg="mod">
          <ac:chgData name="Nishitha Nanda" userId="6d1d25f87945e9a1" providerId="LiveId" clId="{1C53F12A-733E-45BA-9DC0-5BB39543DBAD}" dt="2021-09-13T13:22:28.338" v="311" actId="1076"/>
          <ac:picMkLst>
            <pc:docMk/>
            <pc:sldMk cId="919425988" sldId="278"/>
            <ac:picMk id="4" creationId="{62879333-14FD-4096-8FDE-EE20002177A5}"/>
          </ac:picMkLst>
        </pc:picChg>
        <pc:picChg chg="mod">
          <ac:chgData name="Nishitha Nanda" userId="6d1d25f87945e9a1" providerId="LiveId" clId="{1C53F12A-733E-45BA-9DC0-5BB39543DBAD}" dt="2021-09-13T13:22:11.110" v="309" actId="1035"/>
          <ac:picMkLst>
            <pc:docMk/>
            <pc:sldMk cId="919425988" sldId="278"/>
            <ac:picMk id="6" creationId="{A205D575-9BC8-4A7D-9FF8-9E4CCEAEFD4B}"/>
          </ac:picMkLst>
        </pc:picChg>
        <pc:picChg chg="mod">
          <ac:chgData name="Nishitha Nanda" userId="6d1d25f87945e9a1" providerId="LiveId" clId="{1C53F12A-733E-45BA-9DC0-5BB39543DBAD}" dt="2021-09-13T13:20:37.211" v="186" actId="1035"/>
          <ac:picMkLst>
            <pc:docMk/>
            <pc:sldMk cId="919425988" sldId="278"/>
            <ac:picMk id="8" creationId="{BAC0D113-DD9E-45A2-9C99-9D3DB3CFC186}"/>
          </ac:picMkLst>
        </pc:picChg>
        <pc:picChg chg="mod">
          <ac:chgData name="Nishitha Nanda" userId="6d1d25f87945e9a1" providerId="LiveId" clId="{1C53F12A-733E-45BA-9DC0-5BB39543DBAD}" dt="2021-09-13T13:21:44.423" v="263" actId="14100"/>
          <ac:picMkLst>
            <pc:docMk/>
            <pc:sldMk cId="919425988" sldId="278"/>
            <ac:picMk id="14" creationId="{091F4E12-706D-4878-AB7B-D056D78A1F25}"/>
          </ac:picMkLst>
        </pc:picChg>
      </pc:sldChg>
      <pc:sldChg chg="addSp delSp modSp add mod modAnim">
        <pc:chgData name="Nishitha Nanda" userId="6d1d25f87945e9a1" providerId="LiveId" clId="{1C53F12A-733E-45BA-9DC0-5BB39543DBAD}" dt="2021-09-14T15:19:24.751" v="1815" actId="20577"/>
        <pc:sldMkLst>
          <pc:docMk/>
          <pc:sldMk cId="3300028769" sldId="279"/>
        </pc:sldMkLst>
        <pc:spChg chg="mod">
          <ac:chgData name="Nishitha Nanda" userId="6d1d25f87945e9a1" providerId="LiveId" clId="{1C53F12A-733E-45BA-9DC0-5BB39543DBAD}" dt="2021-09-14T15:19:24.751" v="1815" actId="20577"/>
          <ac:spMkLst>
            <pc:docMk/>
            <pc:sldMk cId="3300028769" sldId="279"/>
            <ac:spMk id="2" creationId="{01445239-1762-4A68-A3B6-A25C9E19AEDF}"/>
          </ac:spMkLst>
        </pc:spChg>
        <pc:picChg chg="add mod">
          <ac:chgData name="Nishitha Nanda" userId="6d1d25f87945e9a1" providerId="LiveId" clId="{1C53F12A-733E-45BA-9DC0-5BB39543DBAD}" dt="2021-09-13T13:59:13.793" v="668" actId="14100"/>
          <ac:picMkLst>
            <pc:docMk/>
            <pc:sldMk cId="3300028769" sldId="279"/>
            <ac:picMk id="4" creationId="{B4A816C1-9AFC-44D7-9A30-475799E16065}"/>
          </ac:picMkLst>
        </pc:picChg>
        <pc:picChg chg="add del mod">
          <ac:chgData name="Nishitha Nanda" userId="6d1d25f87945e9a1" providerId="LiveId" clId="{1C53F12A-733E-45BA-9DC0-5BB39543DBAD}" dt="2021-09-14T12:33:30.749" v="912" actId="478"/>
          <ac:picMkLst>
            <pc:docMk/>
            <pc:sldMk cId="3300028769" sldId="279"/>
            <ac:picMk id="6" creationId="{564303D5-466B-4314-957E-78055BCC4111}"/>
          </ac:picMkLst>
        </pc:picChg>
        <pc:picChg chg="add mod">
          <ac:chgData name="Nishitha Nanda" userId="6d1d25f87945e9a1" providerId="LiveId" clId="{1C53F12A-733E-45BA-9DC0-5BB39543DBAD}" dt="2021-09-14T12:37:34.792" v="921" actId="14100"/>
          <ac:picMkLst>
            <pc:docMk/>
            <pc:sldMk cId="3300028769" sldId="279"/>
            <ac:picMk id="8" creationId="{334F1C54-9A16-4D7E-A6D0-2943AA7367BC}"/>
          </ac:picMkLst>
        </pc:picChg>
        <pc:picChg chg="add mod modCrop">
          <ac:chgData name="Nishitha Nanda" userId="6d1d25f87945e9a1" providerId="LiveId" clId="{1C53F12A-733E-45BA-9DC0-5BB39543DBAD}" dt="2021-09-14T12:37:15.204" v="918" actId="732"/>
          <ac:picMkLst>
            <pc:docMk/>
            <pc:sldMk cId="3300028769" sldId="279"/>
            <ac:picMk id="10" creationId="{3A498A05-C286-4A69-9E5D-C60D857621CD}"/>
          </ac:picMkLst>
        </pc:picChg>
      </pc:sldChg>
      <pc:sldChg chg="modSp add mod ord">
        <pc:chgData name="Nishitha Nanda" userId="6d1d25f87945e9a1" providerId="LiveId" clId="{1C53F12A-733E-45BA-9DC0-5BB39543DBAD}" dt="2021-09-14T15:19:05.885" v="1814" actId="20577"/>
        <pc:sldMkLst>
          <pc:docMk/>
          <pc:sldMk cId="0" sldId="280"/>
        </pc:sldMkLst>
        <pc:spChg chg="mod">
          <ac:chgData name="Nishitha Nanda" userId="6d1d25f87945e9a1" providerId="LiveId" clId="{1C53F12A-733E-45BA-9DC0-5BB39543DBAD}" dt="2021-09-14T15:19:05.885" v="1814" actId="20577"/>
          <ac:spMkLst>
            <pc:docMk/>
            <pc:sldMk cId="0" sldId="280"/>
            <ac:spMk id="5" creationId="{00000000-0000-0000-0000-000000000000}"/>
          </ac:spMkLst>
        </pc:spChg>
        <pc:picChg chg="mod">
          <ac:chgData name="Nishitha Nanda" userId="6d1d25f87945e9a1" providerId="LiveId" clId="{1C53F12A-733E-45BA-9DC0-5BB39543DBAD}" dt="2021-09-14T12:31:59.065" v="910" actId="1076"/>
          <ac:picMkLst>
            <pc:docMk/>
            <pc:sldMk cId="0" sldId="280"/>
            <ac:picMk id="4" creationId="{00000000-0000-0000-0000-000000000000}"/>
          </ac:picMkLst>
        </pc:picChg>
      </pc:sldChg>
      <pc:sldChg chg="add ord">
        <pc:chgData name="Nishitha Nanda" userId="6d1d25f87945e9a1" providerId="LiveId" clId="{1C53F12A-733E-45BA-9DC0-5BB39543DBAD}" dt="2021-09-13T14:05:40.842" v="797"/>
        <pc:sldMkLst>
          <pc:docMk/>
          <pc:sldMk cId="0" sldId="281"/>
        </pc:sldMkLst>
      </pc:sldChg>
      <pc:sldChg chg="addSp delSp modSp add mod delAnim modAnim">
        <pc:chgData name="Nishitha Nanda" userId="6d1d25f87945e9a1" providerId="LiveId" clId="{1C53F12A-733E-45BA-9DC0-5BB39543DBAD}" dt="2021-09-14T15:19:53.305" v="1821" actId="20577"/>
        <pc:sldMkLst>
          <pc:docMk/>
          <pc:sldMk cId="2836731234" sldId="282"/>
        </pc:sldMkLst>
        <pc:spChg chg="add mod">
          <ac:chgData name="Nishitha Nanda" userId="6d1d25f87945e9a1" providerId="LiveId" clId="{1C53F12A-733E-45BA-9DC0-5BB39543DBAD}" dt="2021-09-14T15:19:53.305" v="1821" actId="20577"/>
          <ac:spMkLst>
            <pc:docMk/>
            <pc:sldMk cId="2836731234" sldId="282"/>
            <ac:spMk id="10" creationId="{B78F585F-233F-4010-BF9A-28140D634327}"/>
          </ac:spMkLst>
        </pc:spChg>
        <pc:spChg chg="add mod">
          <ac:chgData name="Nishitha Nanda" userId="6d1d25f87945e9a1" providerId="LiveId" clId="{1C53F12A-733E-45BA-9DC0-5BB39543DBAD}" dt="2021-09-14T12:54:46.619" v="1231" actId="20577"/>
          <ac:spMkLst>
            <pc:docMk/>
            <pc:sldMk cId="2836731234" sldId="282"/>
            <ac:spMk id="11" creationId="{4FCB0DB6-FC4C-4B63-B379-D58EAE900D27}"/>
          </ac:spMkLst>
        </pc:spChg>
        <pc:spChg chg="add mod">
          <ac:chgData name="Nishitha Nanda" userId="6d1d25f87945e9a1" providerId="LiveId" clId="{1C53F12A-733E-45BA-9DC0-5BB39543DBAD}" dt="2021-09-14T12:54:56.807" v="1243" actId="20577"/>
          <ac:spMkLst>
            <pc:docMk/>
            <pc:sldMk cId="2836731234" sldId="282"/>
            <ac:spMk id="12" creationId="{F20D04F5-236C-494B-8131-1744EF407956}"/>
          </ac:spMkLst>
        </pc:spChg>
        <pc:spChg chg="add mod">
          <ac:chgData name="Nishitha Nanda" userId="6d1d25f87945e9a1" providerId="LiveId" clId="{1C53F12A-733E-45BA-9DC0-5BB39543DBAD}" dt="2021-09-14T12:56:38.490" v="1277" actId="20577"/>
          <ac:spMkLst>
            <pc:docMk/>
            <pc:sldMk cId="2836731234" sldId="282"/>
            <ac:spMk id="13" creationId="{10F29E7A-AD31-4478-BB05-D54DB8773CA0}"/>
          </ac:spMkLst>
        </pc:spChg>
        <pc:spChg chg="add mod">
          <ac:chgData name="Nishitha Nanda" userId="6d1d25f87945e9a1" providerId="LiveId" clId="{1C53F12A-733E-45BA-9DC0-5BB39543DBAD}" dt="2021-09-14T12:56:25.047" v="1250" actId="20577"/>
          <ac:spMkLst>
            <pc:docMk/>
            <pc:sldMk cId="2836731234" sldId="282"/>
            <ac:spMk id="14" creationId="{E5EE74B5-510D-45F1-92DB-7AAF60944CBE}"/>
          </ac:spMkLst>
        </pc:spChg>
        <pc:spChg chg="add mod">
          <ac:chgData name="Nishitha Nanda" userId="6d1d25f87945e9a1" providerId="LiveId" clId="{1C53F12A-733E-45BA-9DC0-5BB39543DBAD}" dt="2021-09-14T13:05:04.289" v="1599" actId="1076"/>
          <ac:spMkLst>
            <pc:docMk/>
            <pc:sldMk cId="2836731234" sldId="282"/>
            <ac:spMk id="15" creationId="{3DCE92A5-6E95-420F-AA02-DB61CFBCF53D}"/>
          </ac:spMkLst>
        </pc:spChg>
        <pc:spChg chg="add mod">
          <ac:chgData name="Nishitha Nanda" userId="6d1d25f87945e9a1" providerId="LiveId" clId="{1C53F12A-733E-45BA-9DC0-5BB39543DBAD}" dt="2021-09-14T13:05:08.638" v="1600" actId="1076"/>
          <ac:spMkLst>
            <pc:docMk/>
            <pc:sldMk cId="2836731234" sldId="282"/>
            <ac:spMk id="16" creationId="{977D2246-435A-42A8-9383-D2708E391432}"/>
          </ac:spMkLst>
        </pc:spChg>
        <pc:spChg chg="add del mod">
          <ac:chgData name="Nishitha Nanda" userId="6d1d25f87945e9a1" providerId="LiveId" clId="{1C53F12A-733E-45BA-9DC0-5BB39543DBAD}" dt="2021-09-14T13:05:10.253" v="1601" actId="478"/>
          <ac:spMkLst>
            <pc:docMk/>
            <pc:sldMk cId="2836731234" sldId="282"/>
            <ac:spMk id="17" creationId="{CE3D1035-7179-40BF-A7B4-ABDA0E77F17A}"/>
          </ac:spMkLst>
        </pc:spChg>
        <pc:spChg chg="add mod">
          <ac:chgData name="Nishitha Nanda" userId="6d1d25f87945e9a1" providerId="LiveId" clId="{1C53F12A-733E-45BA-9DC0-5BB39543DBAD}" dt="2021-09-14T13:10:05.103" v="1668" actId="1076"/>
          <ac:spMkLst>
            <pc:docMk/>
            <pc:sldMk cId="2836731234" sldId="282"/>
            <ac:spMk id="18" creationId="{BFC712B0-A2BD-443F-9D6C-FDE963F0755F}"/>
          </ac:spMkLst>
        </pc:spChg>
        <pc:spChg chg="add mod">
          <ac:chgData name="Nishitha Nanda" userId="6d1d25f87945e9a1" providerId="LiveId" clId="{1C53F12A-733E-45BA-9DC0-5BB39543DBAD}" dt="2021-09-14T13:05:24.002" v="1603" actId="1076"/>
          <ac:spMkLst>
            <pc:docMk/>
            <pc:sldMk cId="2836731234" sldId="282"/>
            <ac:spMk id="19" creationId="{BA487C70-7426-4C3B-9316-2F39ED0AEF57}"/>
          </ac:spMkLst>
        </pc:spChg>
        <pc:spChg chg="add mod">
          <ac:chgData name="Nishitha Nanda" userId="6d1d25f87945e9a1" providerId="LiveId" clId="{1C53F12A-733E-45BA-9DC0-5BB39543DBAD}" dt="2021-09-14T13:15:11.086" v="1738" actId="1037"/>
          <ac:spMkLst>
            <pc:docMk/>
            <pc:sldMk cId="2836731234" sldId="282"/>
            <ac:spMk id="20" creationId="{8993C8DB-15C8-47E6-9480-E12F579B2E78}"/>
          </ac:spMkLst>
        </pc:spChg>
        <pc:spChg chg="add mod">
          <ac:chgData name="Nishitha Nanda" userId="6d1d25f87945e9a1" providerId="LiveId" clId="{1C53F12A-733E-45BA-9DC0-5BB39543DBAD}" dt="2021-09-14T13:13:07.679" v="1710" actId="207"/>
          <ac:spMkLst>
            <pc:docMk/>
            <pc:sldMk cId="2836731234" sldId="282"/>
            <ac:spMk id="21" creationId="{3008B627-CD17-424B-9ECF-E62C887EDB36}"/>
          </ac:spMkLst>
        </pc:spChg>
        <pc:spChg chg="add del mod">
          <ac:chgData name="Nishitha Nanda" userId="6d1d25f87945e9a1" providerId="LiveId" clId="{1C53F12A-733E-45BA-9DC0-5BB39543DBAD}" dt="2021-09-14T13:12:01.264" v="1685" actId="478"/>
          <ac:spMkLst>
            <pc:docMk/>
            <pc:sldMk cId="2836731234" sldId="282"/>
            <ac:spMk id="22" creationId="{A0373DD2-1D07-4B3C-921F-383A28FF1ECB}"/>
          </ac:spMkLst>
        </pc:spChg>
        <pc:spChg chg="add mod">
          <ac:chgData name="Nishitha Nanda" userId="6d1d25f87945e9a1" providerId="LiveId" clId="{1C53F12A-733E-45BA-9DC0-5BB39543DBAD}" dt="2021-09-14T13:13:36.944" v="1715" actId="207"/>
          <ac:spMkLst>
            <pc:docMk/>
            <pc:sldMk cId="2836731234" sldId="282"/>
            <ac:spMk id="23" creationId="{BE4E0D9F-99E6-4777-BBD8-86A496C0ED16}"/>
          </ac:spMkLst>
        </pc:spChg>
        <pc:spChg chg="add mod">
          <ac:chgData name="Nishitha Nanda" userId="6d1d25f87945e9a1" providerId="LiveId" clId="{1C53F12A-733E-45BA-9DC0-5BB39543DBAD}" dt="2021-09-14T13:13:44.543" v="1716" actId="207"/>
          <ac:spMkLst>
            <pc:docMk/>
            <pc:sldMk cId="2836731234" sldId="282"/>
            <ac:spMk id="24" creationId="{70BB5173-6425-47AC-8B17-03D279A13522}"/>
          </ac:spMkLst>
        </pc:spChg>
        <pc:spChg chg="mod">
          <ac:chgData name="Nishitha Nanda" userId="6d1d25f87945e9a1" providerId="LiveId" clId="{1C53F12A-733E-45BA-9DC0-5BB39543DBAD}" dt="2021-09-14T12:45:36.703" v="1138" actId="164"/>
          <ac:spMkLst>
            <pc:docMk/>
            <pc:sldMk cId="2836731234" sldId="282"/>
            <ac:spMk id="75" creationId="{CD6BE627-9C63-41C2-820B-06F22D8CE91E}"/>
          </ac:spMkLst>
        </pc:spChg>
        <pc:grpChg chg="add mod">
          <ac:chgData name="Nishitha Nanda" userId="6d1d25f87945e9a1" providerId="LiveId" clId="{1C53F12A-733E-45BA-9DC0-5BB39543DBAD}" dt="2021-09-14T12:45:36.703" v="1138" actId="164"/>
          <ac:grpSpMkLst>
            <pc:docMk/>
            <pc:sldMk cId="2836731234" sldId="282"/>
            <ac:grpSpMk id="2" creationId="{35C78658-FD3A-47A7-9C4E-B41B119F2907}"/>
          </ac:grpSpMkLst>
        </pc:grpChg>
        <pc:picChg chg="add mod">
          <ac:chgData name="Nishitha Nanda" userId="6d1d25f87945e9a1" providerId="LiveId" clId="{1C53F12A-733E-45BA-9DC0-5BB39543DBAD}" dt="2021-09-14T12:45:19.264" v="1135" actId="1076"/>
          <ac:picMkLst>
            <pc:docMk/>
            <pc:sldMk cId="2836731234" sldId="282"/>
            <ac:picMk id="8" creationId="{2446364B-3F48-487E-BB6C-C05DF6243571}"/>
          </ac:picMkLst>
        </pc:picChg>
        <pc:picChg chg="del mod">
          <ac:chgData name="Nishitha Nanda" userId="6d1d25f87945e9a1" providerId="LiveId" clId="{1C53F12A-733E-45BA-9DC0-5BB39543DBAD}" dt="2021-09-13T14:22:44.706" v="856" actId="478"/>
          <ac:picMkLst>
            <pc:docMk/>
            <pc:sldMk cId="2836731234" sldId="282"/>
            <ac:picMk id="18" creationId="{F97310AD-8578-488D-B7C6-DCEF16676530}"/>
          </ac:picMkLst>
        </pc:picChg>
        <pc:picChg chg="del mod">
          <ac:chgData name="Nishitha Nanda" userId="6d1d25f87945e9a1" providerId="LiveId" clId="{1C53F12A-733E-45BA-9DC0-5BB39543DBAD}" dt="2021-09-13T14:22:37.840" v="854" actId="478"/>
          <ac:picMkLst>
            <pc:docMk/>
            <pc:sldMk cId="2836731234" sldId="282"/>
            <ac:picMk id="20" creationId="{0FFFF7E6-5325-408E-9D21-F4CE5CF9A15E}"/>
          </ac:picMkLst>
        </pc:picChg>
        <pc:picChg chg="del mod">
          <ac:chgData name="Nishitha Nanda" userId="6d1d25f87945e9a1" providerId="LiveId" clId="{1C53F12A-733E-45BA-9DC0-5BB39543DBAD}" dt="2021-09-13T14:22:55.175" v="858" actId="478"/>
          <ac:picMkLst>
            <pc:docMk/>
            <pc:sldMk cId="2836731234" sldId="282"/>
            <ac:picMk id="22" creationId="{DB55617C-8ABE-414C-8989-550F7089AD3F}"/>
          </ac:picMkLst>
        </pc:picChg>
        <pc:picChg chg="del mod">
          <ac:chgData name="Nishitha Nanda" userId="6d1d25f87945e9a1" providerId="LiveId" clId="{1C53F12A-733E-45BA-9DC0-5BB39543DBAD}" dt="2021-09-13T14:22:31.949" v="851" actId="478"/>
          <ac:picMkLst>
            <pc:docMk/>
            <pc:sldMk cId="2836731234" sldId="282"/>
            <ac:picMk id="24" creationId="{376E44B6-71E7-4BD9-A02E-3F1EB1C16EA5}"/>
          </ac:picMkLst>
        </pc:picChg>
        <pc:picChg chg="del mod">
          <ac:chgData name="Nishitha Nanda" userId="6d1d25f87945e9a1" providerId="LiveId" clId="{1C53F12A-733E-45BA-9DC0-5BB39543DBAD}" dt="2021-09-13T14:23:53.978" v="863" actId="21"/>
          <ac:picMkLst>
            <pc:docMk/>
            <pc:sldMk cId="2836731234" sldId="282"/>
            <ac:picMk id="26" creationId="{EEEDD491-5F9D-4B7A-8182-B6F60ED18350}"/>
          </ac:picMkLst>
        </pc:picChg>
        <pc:picChg chg="del">
          <ac:chgData name="Nishitha Nanda" userId="6d1d25f87945e9a1" providerId="LiveId" clId="{1C53F12A-733E-45BA-9DC0-5BB39543DBAD}" dt="2021-09-13T14:23:03.345" v="860" actId="478"/>
          <ac:picMkLst>
            <pc:docMk/>
            <pc:sldMk cId="2836731234" sldId="282"/>
            <ac:picMk id="28" creationId="{A9D44115-7DE5-46C7-A7D5-D80CE453E315}"/>
          </ac:picMkLst>
        </pc:picChg>
        <pc:picChg chg="del mod">
          <ac:chgData name="Nishitha Nanda" userId="6d1d25f87945e9a1" providerId="LiveId" clId="{1C53F12A-733E-45BA-9DC0-5BB39543DBAD}" dt="2021-09-13T14:23:53.978" v="863" actId="21"/>
          <ac:picMkLst>
            <pc:docMk/>
            <pc:sldMk cId="2836731234" sldId="282"/>
            <ac:picMk id="30" creationId="{7E08A0D5-6FE0-4FD2-A836-BB7C8D4A23FF}"/>
          </ac:picMkLst>
        </pc:picChg>
        <pc:picChg chg="del">
          <ac:chgData name="Nishitha Nanda" userId="6d1d25f87945e9a1" providerId="LiveId" clId="{1C53F12A-733E-45BA-9DC0-5BB39543DBAD}" dt="2021-09-13T14:23:53.978" v="863" actId="21"/>
          <ac:picMkLst>
            <pc:docMk/>
            <pc:sldMk cId="2836731234" sldId="282"/>
            <ac:picMk id="32" creationId="{38D675A2-B7F4-40B6-AE46-4DE111156B71}"/>
          </ac:picMkLst>
        </pc:picChg>
        <pc:picChg chg="add del mod">
          <ac:chgData name="Nishitha Nanda" userId="6d1d25f87945e9a1" providerId="LiveId" clId="{1C53F12A-733E-45BA-9DC0-5BB39543DBAD}" dt="2021-09-14T12:44:34.974" v="1125" actId="478"/>
          <ac:picMkLst>
            <pc:docMk/>
            <pc:sldMk cId="2836731234" sldId="282"/>
            <ac:picMk id="40" creationId="{D0DA3997-85E8-4C7B-B637-5C4897DC1C45}"/>
          </ac:picMkLst>
        </pc:picChg>
        <pc:picChg chg="del">
          <ac:chgData name="Nishitha Nanda" userId="6d1d25f87945e9a1" providerId="LiveId" clId="{1C53F12A-733E-45BA-9DC0-5BB39543DBAD}" dt="2021-09-13T14:22:34.665" v="852" actId="478"/>
          <ac:picMkLst>
            <pc:docMk/>
            <pc:sldMk cId="2836731234" sldId="282"/>
            <ac:picMk id="46" creationId="{1ACD1069-9DB1-4534-B889-B41D2A4346A2}"/>
          </ac:picMkLst>
        </pc:picChg>
        <pc:picChg chg="del mod">
          <ac:chgData name="Nishitha Nanda" userId="6d1d25f87945e9a1" providerId="LiveId" clId="{1C53F12A-733E-45BA-9DC0-5BB39543DBAD}" dt="2021-09-13T14:23:53.978" v="863" actId="21"/>
          <ac:picMkLst>
            <pc:docMk/>
            <pc:sldMk cId="2836731234" sldId="282"/>
            <ac:picMk id="48" creationId="{194C5F2E-0705-4227-A512-A71003F0BCD6}"/>
          </ac:picMkLst>
        </pc:picChg>
        <pc:picChg chg="del">
          <ac:chgData name="Nishitha Nanda" userId="6d1d25f87945e9a1" providerId="LiveId" clId="{1C53F12A-733E-45BA-9DC0-5BB39543DBAD}" dt="2021-09-13T14:25:19.174" v="881" actId="478"/>
          <ac:picMkLst>
            <pc:docMk/>
            <pc:sldMk cId="2836731234" sldId="282"/>
            <ac:picMk id="52" creationId="{170C2539-B6FB-446C-B731-D5E5FC816458}"/>
          </ac:picMkLst>
        </pc:picChg>
        <pc:picChg chg="mod">
          <ac:chgData name="Nishitha Nanda" userId="6d1d25f87945e9a1" providerId="LiveId" clId="{1C53F12A-733E-45BA-9DC0-5BB39543DBAD}" dt="2021-09-14T12:47:31.464" v="1185" actId="1076"/>
          <ac:picMkLst>
            <pc:docMk/>
            <pc:sldMk cId="2836731234" sldId="282"/>
            <ac:picMk id="54" creationId="{E059A032-B0D9-4EF5-B45A-0DF040424084}"/>
          </ac:picMkLst>
        </pc:picChg>
        <pc:picChg chg="mod">
          <ac:chgData name="Nishitha Nanda" userId="6d1d25f87945e9a1" providerId="LiveId" clId="{1C53F12A-733E-45BA-9DC0-5BB39543DBAD}" dt="2021-09-14T12:47:17.250" v="1182" actId="1076"/>
          <ac:picMkLst>
            <pc:docMk/>
            <pc:sldMk cId="2836731234" sldId="282"/>
            <ac:picMk id="56" creationId="{B440A558-4AA8-4F09-ACD2-B66454FF6A5F}"/>
          </ac:picMkLst>
        </pc:picChg>
        <pc:picChg chg="mod">
          <ac:chgData name="Nishitha Nanda" userId="6d1d25f87945e9a1" providerId="LiveId" clId="{1C53F12A-733E-45BA-9DC0-5BB39543DBAD}" dt="2021-09-14T12:45:36.703" v="1138" actId="164"/>
          <ac:picMkLst>
            <pc:docMk/>
            <pc:sldMk cId="2836731234" sldId="282"/>
            <ac:picMk id="60" creationId="{7CC574BA-6F7C-49E6-AD24-46BA181EC60C}"/>
          </ac:picMkLst>
        </pc:picChg>
      </pc:sldChg>
      <pc:sldChg chg="addSp delSp modSp add mod modAnim">
        <pc:chgData name="Nishitha Nanda" userId="6d1d25f87945e9a1" providerId="LiveId" clId="{1C53F12A-733E-45BA-9DC0-5BB39543DBAD}" dt="2021-09-14T15:20:01.947" v="1825" actId="20577"/>
        <pc:sldMkLst>
          <pc:docMk/>
          <pc:sldMk cId="3164306241" sldId="283"/>
        </pc:sldMkLst>
        <pc:spChg chg="add mod">
          <ac:chgData name="Nishitha Nanda" userId="6d1d25f87945e9a1" providerId="LiveId" clId="{1C53F12A-733E-45BA-9DC0-5BB39543DBAD}" dt="2021-09-14T15:20:01.947" v="1825" actId="20577"/>
          <ac:spMkLst>
            <pc:docMk/>
            <pc:sldMk cId="3164306241" sldId="283"/>
            <ac:spMk id="8" creationId="{315C4F6D-C364-4309-A5E6-D0A28F083779}"/>
          </ac:spMkLst>
        </pc:spChg>
        <pc:spChg chg="add del mod">
          <ac:chgData name="Nishitha Nanda" userId="6d1d25f87945e9a1" providerId="LiveId" clId="{1C53F12A-733E-45BA-9DC0-5BB39543DBAD}" dt="2021-09-14T12:59:01.651" v="1287" actId="478"/>
          <ac:spMkLst>
            <pc:docMk/>
            <pc:sldMk cId="3164306241" sldId="283"/>
            <ac:spMk id="13" creationId="{1F1A0811-677E-4723-BACF-8BC880BB3405}"/>
          </ac:spMkLst>
        </pc:spChg>
        <pc:spChg chg="add mod">
          <ac:chgData name="Nishitha Nanda" userId="6d1d25f87945e9a1" providerId="LiveId" clId="{1C53F12A-733E-45BA-9DC0-5BB39543DBAD}" dt="2021-09-14T13:00:19.817" v="1540" actId="20577"/>
          <ac:spMkLst>
            <pc:docMk/>
            <pc:sldMk cId="3164306241" sldId="283"/>
            <ac:spMk id="14" creationId="{9F93B19A-154A-4F1C-8B5D-D3C77AD39194}"/>
          </ac:spMkLst>
        </pc:spChg>
        <pc:spChg chg="add mod">
          <ac:chgData name="Nishitha Nanda" userId="6d1d25f87945e9a1" providerId="LiveId" clId="{1C53F12A-733E-45BA-9DC0-5BB39543DBAD}" dt="2021-09-14T12:59:46.071" v="1483" actId="20577"/>
          <ac:spMkLst>
            <pc:docMk/>
            <pc:sldMk cId="3164306241" sldId="283"/>
            <ac:spMk id="15" creationId="{AEB0F235-754C-431C-B8D8-CF6CB715900C}"/>
          </ac:spMkLst>
        </pc:spChg>
        <pc:spChg chg="add mod">
          <ac:chgData name="Nishitha Nanda" userId="6d1d25f87945e9a1" providerId="LiveId" clId="{1C53F12A-733E-45BA-9DC0-5BB39543DBAD}" dt="2021-09-14T13:00:13.591" v="1531" actId="20577"/>
          <ac:spMkLst>
            <pc:docMk/>
            <pc:sldMk cId="3164306241" sldId="283"/>
            <ac:spMk id="16" creationId="{A8C27EB6-06FC-46DC-8B4B-995D844D4205}"/>
          </ac:spMkLst>
        </pc:spChg>
        <pc:spChg chg="add mod">
          <ac:chgData name="Nishitha Nanda" userId="6d1d25f87945e9a1" providerId="LiveId" clId="{1C53F12A-733E-45BA-9DC0-5BB39543DBAD}" dt="2021-09-14T12:58:29.958" v="1283" actId="1076"/>
          <ac:spMkLst>
            <pc:docMk/>
            <pc:sldMk cId="3164306241" sldId="283"/>
            <ac:spMk id="17" creationId="{8DD1D1DE-E1E0-482D-849F-23FCE49DD30C}"/>
          </ac:spMkLst>
        </pc:spChg>
        <pc:spChg chg="add mod">
          <ac:chgData name="Nishitha Nanda" userId="6d1d25f87945e9a1" providerId="LiveId" clId="{1C53F12A-733E-45BA-9DC0-5BB39543DBAD}" dt="2021-09-14T13:15:35.104" v="1741" actId="1076"/>
          <ac:spMkLst>
            <pc:docMk/>
            <pc:sldMk cId="3164306241" sldId="283"/>
            <ac:spMk id="18" creationId="{9BD8BB46-1645-4368-A730-CD3A29512D65}"/>
          </ac:spMkLst>
        </pc:spChg>
        <pc:spChg chg="add mod">
          <ac:chgData name="Nishitha Nanda" userId="6d1d25f87945e9a1" providerId="LiveId" clId="{1C53F12A-733E-45BA-9DC0-5BB39543DBAD}" dt="2021-09-14T13:14:04.483" v="1720" actId="1076"/>
          <ac:spMkLst>
            <pc:docMk/>
            <pc:sldMk cId="3164306241" sldId="283"/>
            <ac:spMk id="19" creationId="{FF492C57-0CEE-4AB7-9FCE-4A53C00E1CC6}"/>
          </ac:spMkLst>
        </pc:spChg>
        <pc:spChg chg="add del mod">
          <ac:chgData name="Nishitha Nanda" userId="6d1d25f87945e9a1" providerId="LiveId" clId="{1C53F12A-733E-45BA-9DC0-5BB39543DBAD}" dt="2021-09-14T13:14:06.120" v="1721" actId="478"/>
          <ac:spMkLst>
            <pc:docMk/>
            <pc:sldMk cId="3164306241" sldId="283"/>
            <ac:spMk id="20" creationId="{034C24D7-348C-4E03-899F-4208666397EE}"/>
          </ac:spMkLst>
        </pc:spChg>
        <pc:spChg chg="add mod">
          <ac:chgData name="Nishitha Nanda" userId="6d1d25f87945e9a1" providerId="LiveId" clId="{1C53F12A-733E-45BA-9DC0-5BB39543DBAD}" dt="2021-09-14T13:14:01.647" v="1719" actId="1076"/>
          <ac:spMkLst>
            <pc:docMk/>
            <pc:sldMk cId="3164306241" sldId="283"/>
            <ac:spMk id="21" creationId="{E90BB538-7D43-45A4-951B-13C44BA8EAEC}"/>
          </ac:spMkLst>
        </pc:spChg>
        <pc:spChg chg="add mod">
          <ac:chgData name="Nishitha Nanda" userId="6d1d25f87945e9a1" providerId="LiveId" clId="{1C53F12A-733E-45BA-9DC0-5BB39543DBAD}" dt="2021-09-14T13:13:58.171" v="1718" actId="1076"/>
          <ac:spMkLst>
            <pc:docMk/>
            <pc:sldMk cId="3164306241" sldId="283"/>
            <ac:spMk id="22" creationId="{CBFFCC03-0FDC-472C-B873-7A03AFC4B3FD}"/>
          </ac:spMkLst>
        </pc:spChg>
        <pc:spChg chg="add mod">
          <ac:chgData name="Nishitha Nanda" userId="6d1d25f87945e9a1" providerId="LiveId" clId="{1C53F12A-733E-45BA-9DC0-5BB39543DBAD}" dt="2021-09-14T13:16:47.118" v="1761" actId="207"/>
          <ac:spMkLst>
            <pc:docMk/>
            <pc:sldMk cId="3164306241" sldId="283"/>
            <ac:spMk id="23" creationId="{70353AB2-9E65-437D-ACDA-DFC52E140805}"/>
          </ac:spMkLst>
        </pc:spChg>
        <pc:spChg chg="add mod">
          <ac:chgData name="Nishitha Nanda" userId="6d1d25f87945e9a1" providerId="LiveId" clId="{1C53F12A-733E-45BA-9DC0-5BB39543DBAD}" dt="2021-09-14T13:16:33.049" v="1759" actId="207"/>
          <ac:spMkLst>
            <pc:docMk/>
            <pc:sldMk cId="3164306241" sldId="283"/>
            <ac:spMk id="24" creationId="{F62E1363-F15F-4B4B-AC2A-2A17493EAAE2}"/>
          </ac:spMkLst>
        </pc:spChg>
        <pc:spChg chg="add mod">
          <ac:chgData name="Nishitha Nanda" userId="6d1d25f87945e9a1" providerId="LiveId" clId="{1C53F12A-733E-45BA-9DC0-5BB39543DBAD}" dt="2021-09-14T13:16:27.001" v="1758" actId="207"/>
          <ac:spMkLst>
            <pc:docMk/>
            <pc:sldMk cId="3164306241" sldId="283"/>
            <ac:spMk id="25" creationId="{2301EBFC-E50E-48E9-9AD9-4C3A3E04C18D}"/>
          </ac:spMkLst>
        </pc:spChg>
        <pc:spChg chg="add mod">
          <ac:chgData name="Nishitha Nanda" userId="6d1d25f87945e9a1" providerId="LiveId" clId="{1C53F12A-733E-45BA-9DC0-5BB39543DBAD}" dt="2021-09-14T13:16:07.175" v="1745" actId="571"/>
          <ac:spMkLst>
            <pc:docMk/>
            <pc:sldMk cId="3164306241" sldId="283"/>
            <ac:spMk id="26" creationId="{D9D11BE9-B314-455E-A598-C2347B2B1399}"/>
          </ac:spMkLst>
        </pc:spChg>
        <pc:spChg chg="del">
          <ac:chgData name="Nishitha Nanda" userId="6d1d25f87945e9a1" providerId="LiveId" clId="{1C53F12A-733E-45BA-9DC0-5BB39543DBAD}" dt="2021-09-13T14:24:13.804" v="865" actId="478"/>
          <ac:spMkLst>
            <pc:docMk/>
            <pc:sldMk cId="3164306241" sldId="283"/>
            <ac:spMk id="75" creationId="{CD6BE627-9C63-41C2-820B-06F22D8CE91E}"/>
          </ac:spMkLst>
        </pc:spChg>
        <pc:picChg chg="add del mod">
          <ac:chgData name="Nishitha Nanda" userId="6d1d25f87945e9a1" providerId="LiveId" clId="{1C53F12A-733E-45BA-9DC0-5BB39543DBAD}" dt="2021-09-14T12:58:59.351" v="1286" actId="478"/>
          <ac:picMkLst>
            <pc:docMk/>
            <pc:sldMk cId="3164306241" sldId="283"/>
            <ac:picMk id="9" creationId="{69CDC9DB-6798-401A-94DF-EC3E2CB8C1E5}"/>
          </ac:picMkLst>
        </pc:picChg>
        <pc:picChg chg="add mod modCrop">
          <ac:chgData name="Nishitha Nanda" userId="6d1d25f87945e9a1" providerId="LiveId" clId="{1C53F12A-733E-45BA-9DC0-5BB39543DBAD}" dt="2021-09-14T12:46:27.211" v="1173" actId="1076"/>
          <ac:picMkLst>
            <pc:docMk/>
            <pc:sldMk cId="3164306241" sldId="283"/>
            <ac:picMk id="10" creationId="{4B4AFF66-ACC0-44F8-A0D2-22B86DFC9D49}"/>
          </ac:picMkLst>
        </pc:picChg>
        <pc:picChg chg="add mod">
          <ac:chgData name="Nishitha Nanda" userId="6d1d25f87945e9a1" providerId="LiveId" clId="{1C53F12A-733E-45BA-9DC0-5BB39543DBAD}" dt="2021-09-14T12:59:14.593" v="1447" actId="1037"/>
          <ac:picMkLst>
            <pc:docMk/>
            <pc:sldMk cId="3164306241" sldId="283"/>
            <ac:picMk id="11" creationId="{DB0FA714-F79B-4DF0-9C3D-9B0908B495E5}"/>
          </ac:picMkLst>
        </pc:picChg>
        <pc:picChg chg="add mod">
          <ac:chgData name="Nishitha Nanda" userId="6d1d25f87945e9a1" providerId="LiveId" clId="{1C53F12A-733E-45BA-9DC0-5BB39543DBAD}" dt="2021-09-14T12:59:26.604" v="1449" actId="1076"/>
          <ac:picMkLst>
            <pc:docMk/>
            <pc:sldMk cId="3164306241" sldId="283"/>
            <ac:picMk id="12" creationId="{09816B84-5FE2-4E0F-A6AD-001202ABF8E6}"/>
          </ac:picMkLst>
        </pc:picChg>
        <pc:picChg chg="del">
          <ac:chgData name="Nishitha Nanda" userId="6d1d25f87945e9a1" providerId="LiveId" clId="{1C53F12A-733E-45BA-9DC0-5BB39543DBAD}" dt="2021-09-13T14:24:13.804" v="865" actId="478"/>
          <ac:picMkLst>
            <pc:docMk/>
            <pc:sldMk cId="3164306241" sldId="283"/>
            <ac:picMk id="40" creationId="{D0DA3997-85E8-4C7B-B637-5C4897DC1C45}"/>
          </ac:picMkLst>
        </pc:picChg>
        <pc:picChg chg="mod">
          <ac:chgData name="Nishitha Nanda" userId="6d1d25f87945e9a1" providerId="LiveId" clId="{1C53F12A-733E-45BA-9DC0-5BB39543DBAD}" dt="2021-09-14T12:58:34.960" v="1284" actId="1076"/>
          <ac:picMkLst>
            <pc:docMk/>
            <pc:sldMk cId="3164306241" sldId="283"/>
            <ac:picMk id="52" creationId="{170C2539-B6FB-446C-B731-D5E5FC816458}"/>
          </ac:picMkLst>
        </pc:picChg>
        <pc:picChg chg="del">
          <ac:chgData name="Nishitha Nanda" userId="6d1d25f87945e9a1" providerId="LiveId" clId="{1C53F12A-733E-45BA-9DC0-5BB39543DBAD}" dt="2021-09-13T14:24:13.804" v="865" actId="478"/>
          <ac:picMkLst>
            <pc:docMk/>
            <pc:sldMk cId="3164306241" sldId="283"/>
            <ac:picMk id="54" creationId="{E059A032-B0D9-4EF5-B45A-0DF040424084}"/>
          </ac:picMkLst>
        </pc:picChg>
        <pc:picChg chg="del">
          <ac:chgData name="Nishitha Nanda" userId="6d1d25f87945e9a1" providerId="LiveId" clId="{1C53F12A-733E-45BA-9DC0-5BB39543DBAD}" dt="2021-09-13T14:24:13.804" v="865" actId="478"/>
          <ac:picMkLst>
            <pc:docMk/>
            <pc:sldMk cId="3164306241" sldId="283"/>
            <ac:picMk id="56" creationId="{B440A558-4AA8-4F09-ACD2-B66454FF6A5F}"/>
          </ac:picMkLst>
        </pc:picChg>
        <pc:picChg chg="del">
          <ac:chgData name="Nishitha Nanda" userId="6d1d25f87945e9a1" providerId="LiveId" clId="{1C53F12A-733E-45BA-9DC0-5BB39543DBAD}" dt="2021-09-13T14:24:13.804" v="865" actId="478"/>
          <ac:picMkLst>
            <pc:docMk/>
            <pc:sldMk cId="3164306241" sldId="283"/>
            <ac:picMk id="60" creationId="{7CC574BA-6F7C-49E6-AD24-46BA181EC60C}"/>
          </ac:picMkLst>
        </pc:picChg>
      </pc:sldChg>
      <pc:sldChg chg="add del">
        <pc:chgData name="Nishitha Nanda" userId="6d1d25f87945e9a1" providerId="LiveId" clId="{1C53F12A-733E-45BA-9DC0-5BB39543DBAD}" dt="2021-09-14T12:46:52.658" v="1176"/>
        <pc:sldMkLst>
          <pc:docMk/>
          <pc:sldMk cId="205480703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E9FC-5243-41ED-8143-58AF59EDF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36C30-AB17-4EBD-A9B0-918C232E4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CD13D-1203-4B99-8B3F-E62A94BF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2B13-D634-4E75-A028-E62C0A266EE3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D291-B4FE-4AF0-AE7C-6A819BBE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57BFF-E878-44B3-8348-016DE7AD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203F-7A2D-4CDC-B2E0-134A89872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7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C3E0-8246-4DF1-BD5B-09CA0E1B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573D9-6092-4F3D-9696-E4E9E0946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1EB54-0458-4503-8AC5-C8BF2E41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2B13-D634-4E75-A028-E62C0A266EE3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56D5F-D7E8-4BE6-A10E-15669AFE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54507-36DB-49BD-9A59-F1983ABB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203F-7A2D-4CDC-B2E0-134A89872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6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4A782-F4C0-4742-8828-5B5C398C5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23048-E089-4C87-A6C9-68B05628F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51256-77CD-47E6-B003-F5B41755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2B13-D634-4E75-A028-E62C0A266EE3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DBB3B-2520-4284-B287-050FBF0D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4EFC2-CE0B-4931-A46F-90B5E56D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203F-7A2D-4CDC-B2E0-134A89872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8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B50A8-E6BD-437E-A335-150462A3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08C8-98A6-48D1-8D94-E482F4799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4F6D1-E10B-413E-A290-040B0AAB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2B13-D634-4E75-A028-E62C0A266EE3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7DA2C-3878-4859-B788-B87DB4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23BAD-0033-4FC2-9DAF-8647B5E2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203F-7A2D-4CDC-B2E0-134A89872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9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EBDE-B155-4657-84D9-4C341CAB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EB767-4BEE-45CB-8039-4490F492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BF378-6EE8-4328-A639-730A1E99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2B13-D634-4E75-A028-E62C0A266EE3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BBBEF-157D-4FBA-AF33-FFD105B3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FEDE-E536-41FE-960F-5B5D6F90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203F-7A2D-4CDC-B2E0-134A89872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8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7859-7A8D-4F06-BBB3-A5551365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A4B0A-A4B6-4BAC-A02F-D1C45DC9F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5D413-B4B2-4BE2-B57A-362FE7E2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C92F1-5E78-4E4A-B360-8C6396F7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2B13-D634-4E75-A028-E62C0A266EE3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8A199-CCBD-46C2-8B3A-ACCB3FDD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BAD4B-9ECC-4DCB-8968-A642349D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203F-7A2D-4CDC-B2E0-134A89872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1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88BA-148E-42EC-A109-339226A7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3295-75BA-4AC0-83F6-BFF944FC1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FDF0F-CBDD-4C77-81CB-C3BC21ADE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40C2-3FA3-4E92-A8EE-48ED41E95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5EA5A-0F0B-4EA4-87ED-BCAB13765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BC9846-8419-4D48-9EFC-3E102D1B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2B13-D634-4E75-A028-E62C0A266EE3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A4824-5A71-44EB-AEA3-0B3F46C7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FF12A-EEA5-43AD-8BCA-5E801CF6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203F-7A2D-4CDC-B2E0-134A89872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4E5A-913B-4855-BA98-02DEDEB9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D74EE-0352-4817-9868-A88A1A39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2B13-D634-4E75-A028-E62C0A266EE3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081DD-9A7A-47AE-9B18-CB4B34A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FE651-9423-4C7D-BCF8-55469006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203F-7A2D-4CDC-B2E0-134A89872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2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3E1BA-810C-462F-8B96-F521C8D8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2B13-D634-4E75-A028-E62C0A266EE3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7884D-52DB-4B70-A652-015EF9DC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D4A4F-5862-41F4-9137-FCF06D7D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203F-7A2D-4CDC-B2E0-134A89872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C6B8-4F90-4ABD-B989-F8E47FA0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28C3C-EC6A-41D8-B5F4-76CCC1174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B490D-8B94-4846-A1C4-02614E05C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ED836-45EE-4601-BBA8-28E841DD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2B13-D634-4E75-A028-E62C0A266EE3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0D017-B86E-43DC-AE85-61BEAF05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29360-DCDB-4141-9D74-606A3CC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203F-7A2D-4CDC-B2E0-134A89872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8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8B0B-3875-4AFB-A37A-699C034F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8CFD1-E3A9-4C23-9A05-3AFD87DAC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09429-ABF4-4879-B820-0A0856525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21FA7-3378-4734-9672-C688027B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2B13-D634-4E75-A028-E62C0A266EE3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EA18F-715A-4C04-BEC6-1CF57006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1CE72-F7AD-4E0D-9FBC-7456F19E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203F-7A2D-4CDC-B2E0-134A89872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32F24F-944F-478F-B1B4-CD55AA3E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FD59C-3000-491D-B441-8C1559534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6DA35-23AE-44A2-BF16-A338AA84B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12B13-D634-4E75-A028-E62C0A266EE3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37C6-0EBF-4525-9F6B-F09A50737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40AF-67FD-4986-A2F8-A8D150876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203F-7A2D-4CDC-B2E0-134A89872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7" Type="http://schemas.openxmlformats.org/officeDocument/2006/relationships/image" Target="../media/image1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fif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fif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fif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XIxDoCRc84?feature=oembed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138082" y="71415"/>
            <a:ext cx="2214578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38282" y="2000240"/>
            <a:ext cx="95697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WELCOME TO ONLINE CLASS</a:t>
            </a:r>
          </a:p>
          <a:p>
            <a:r>
              <a:rPr lang="en-US" sz="3600" b="1" dirty="0"/>
              <a:t>                                    CLASS-UKG</a:t>
            </a:r>
          </a:p>
          <a:p>
            <a:r>
              <a:rPr lang="en-US" sz="3600" b="1" dirty="0"/>
              <a:t>                                    SUBJECT-CONVERSATION</a:t>
            </a:r>
          </a:p>
          <a:p>
            <a:r>
              <a:rPr lang="en-US" sz="3600" b="1" dirty="0"/>
              <a:t>                                    TOPIC-ONCE AGAIN </a:t>
            </a:r>
          </a:p>
          <a:p>
            <a:r>
              <a:rPr lang="en-US" sz="3600" b="1" dirty="0"/>
              <a:t>                                      (Thank you and please)</a:t>
            </a:r>
          </a:p>
          <a:p>
            <a:r>
              <a:rPr lang="en-US" sz="3600" b="1" dirty="0"/>
              <a:t>  </a:t>
            </a:r>
            <a:endParaRPr lang="en-IN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445239-1762-4A68-A3B6-A25C9E19AEDF}"/>
              </a:ext>
            </a:extLst>
          </p:cNvPr>
          <p:cNvSpPr txBox="1"/>
          <p:nvPr/>
        </p:nvSpPr>
        <p:spPr>
          <a:xfrm>
            <a:off x="2114551" y="992887"/>
            <a:ext cx="75895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WHEN SHOULD WE SAY THANK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When someone gives us a gift.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When someone appreciates us for our job.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When someone helps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When we are grateful to someone.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When someone wishes us ‘good luck’.</a:t>
            </a:r>
          </a:p>
        </p:txBody>
      </p:sp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E110CFEE-3732-4513-AB50-87ADFB4C32D6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211277" y="5794598"/>
            <a:ext cx="1933099" cy="100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user\Downloads\images (1) (1).jpeg">
            <a:extLst>
              <a:ext uri="{FF2B5EF4-FFF2-40B4-BE49-F238E27FC236}">
                <a16:creationId xmlns:a16="http://schemas.microsoft.com/office/drawing/2014/main" id="{6E3228E8-CDD9-4C8C-86B9-2D947EA7E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8920"/>
          <a:stretch/>
        </p:blipFill>
        <p:spPr bwMode="auto">
          <a:xfrm>
            <a:off x="133350" y="280486"/>
            <a:ext cx="1981201" cy="231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B2ADA-CF05-4670-9272-3300CB8D5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4963205"/>
            <a:ext cx="2541269" cy="1739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14CE0-C66A-42D5-B041-200E0466F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1" y="5307328"/>
            <a:ext cx="2064446" cy="1450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260ED-7AE1-4B03-8DE4-34BFEBC1C6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20" y="280486"/>
            <a:ext cx="2934504" cy="177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445239-1762-4A68-A3B6-A25C9E19AEDF}"/>
              </a:ext>
            </a:extLst>
          </p:cNvPr>
          <p:cNvSpPr txBox="1"/>
          <p:nvPr/>
        </p:nvSpPr>
        <p:spPr>
          <a:xfrm>
            <a:off x="2197893" y="1720840"/>
            <a:ext cx="77962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  WHEN SHOULD WE SAY PLEASE?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When we want to make a request.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When we need to seek someone’s permission.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When we ask for something.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When we want to pass through in a crowd.</a:t>
            </a:r>
          </a:p>
        </p:txBody>
      </p:sp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E110CFEE-3732-4513-AB50-87ADFB4C32D6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211277" y="5794598"/>
            <a:ext cx="1933099" cy="100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9248dcc450b677efa4915630367a2d36">
            <a:extLst>
              <a:ext uri="{FF2B5EF4-FFF2-40B4-BE49-F238E27FC236}">
                <a16:creationId xmlns:a16="http://schemas.microsoft.com/office/drawing/2014/main" id="{B4A816C1-9AFC-44D7-9A30-475799E16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25" y="221297"/>
            <a:ext cx="2657475" cy="2979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4F1C54-9A16-4D7E-A6D0-2943AA736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0" y="4519583"/>
            <a:ext cx="1760113" cy="2343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498A05-C286-4A69-9E5D-C60D857621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r="6632"/>
          <a:stretch/>
        </p:blipFill>
        <p:spPr>
          <a:xfrm>
            <a:off x="295090" y="7389"/>
            <a:ext cx="2295525" cy="19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A076591F-FB27-4306-8FE9-0FB931E1971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92227" y="5785073"/>
            <a:ext cx="1933099" cy="100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FFF7E6-5325-408E-9D21-F4CE5CF9A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5" y="538750"/>
            <a:ext cx="2143125" cy="21431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ACD1069-9DB1-4534-B889-B41D2A434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2" y="4548514"/>
            <a:ext cx="2143125" cy="21431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D6CC6A0-8397-4399-B727-55B060554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89" y="4096126"/>
            <a:ext cx="2867025" cy="15906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4726869-AD1B-4F42-95CF-DEF8797D8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52" y="2847014"/>
            <a:ext cx="3067050" cy="149542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7811DB4-2A14-41FF-BFDF-C21AD321B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23" y="370820"/>
            <a:ext cx="2133600" cy="213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005734-6FCE-49D7-9328-3F1C32D8AD2B}"/>
              </a:ext>
            </a:extLst>
          </p:cNvPr>
          <p:cNvSpPr txBox="1"/>
          <p:nvPr/>
        </p:nvSpPr>
        <p:spPr>
          <a:xfrm>
            <a:off x="2335536" y="137850"/>
            <a:ext cx="422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SHOULD YOU SAY?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39954-C76F-4893-96DA-1CFB62E7D760}"/>
              </a:ext>
            </a:extLst>
          </p:cNvPr>
          <p:cNvSpPr txBox="1"/>
          <p:nvPr/>
        </p:nvSpPr>
        <p:spPr>
          <a:xfrm>
            <a:off x="2046978" y="668538"/>
            <a:ext cx="244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someone gives you a gift?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4303C-51ED-451F-9EEC-6B65CA6E2AEC}"/>
              </a:ext>
            </a:extLst>
          </p:cNvPr>
          <p:cNvSpPr txBox="1"/>
          <p:nvPr/>
        </p:nvSpPr>
        <p:spPr>
          <a:xfrm>
            <a:off x="6996526" y="351770"/>
            <a:ext cx="244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you want some help?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E74ECE-25F1-4BE4-AFD8-0C19235176C0}"/>
              </a:ext>
            </a:extLst>
          </p:cNvPr>
          <p:cNvSpPr txBox="1"/>
          <p:nvPr/>
        </p:nvSpPr>
        <p:spPr>
          <a:xfrm>
            <a:off x="3280389" y="2681875"/>
            <a:ext cx="2447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we want something?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267E02-F334-4E68-9B10-8E80413DDA39}"/>
              </a:ext>
            </a:extLst>
          </p:cNvPr>
          <p:cNvSpPr txBox="1"/>
          <p:nvPr/>
        </p:nvSpPr>
        <p:spPr>
          <a:xfrm>
            <a:off x="2291629" y="4563756"/>
            <a:ext cx="244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someone helps you?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F0F621-DA7A-49CC-96C6-5C4CA6D6A759}"/>
              </a:ext>
            </a:extLst>
          </p:cNvPr>
          <p:cNvSpPr txBox="1"/>
          <p:nvPr/>
        </p:nvSpPr>
        <p:spPr>
          <a:xfrm>
            <a:off x="6243224" y="4347380"/>
            <a:ext cx="2670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you want someone to pass something?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2AF012-A678-4694-A506-D8915E772DA0}"/>
              </a:ext>
            </a:extLst>
          </p:cNvPr>
          <p:cNvSpPr/>
          <p:nvPr/>
        </p:nvSpPr>
        <p:spPr>
          <a:xfrm>
            <a:off x="2085601" y="1966783"/>
            <a:ext cx="2188500" cy="752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420463-CBD4-45A6-BB2B-9F7DF86FC050}"/>
              </a:ext>
            </a:extLst>
          </p:cNvPr>
          <p:cNvSpPr/>
          <p:nvPr/>
        </p:nvSpPr>
        <p:spPr>
          <a:xfrm>
            <a:off x="7121477" y="1653350"/>
            <a:ext cx="2188500" cy="752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804147-E8E5-4A84-98CB-22A5EBD71170}"/>
              </a:ext>
            </a:extLst>
          </p:cNvPr>
          <p:cNvSpPr/>
          <p:nvPr/>
        </p:nvSpPr>
        <p:spPr>
          <a:xfrm>
            <a:off x="3378449" y="3589641"/>
            <a:ext cx="2188500" cy="752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2AAAEA-CC6C-4466-BBE4-4FE63357727B}"/>
              </a:ext>
            </a:extLst>
          </p:cNvPr>
          <p:cNvSpPr/>
          <p:nvPr/>
        </p:nvSpPr>
        <p:spPr>
          <a:xfrm>
            <a:off x="2319634" y="5913017"/>
            <a:ext cx="2188500" cy="752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A1A5E-459E-457F-A128-A1893F143157}"/>
              </a:ext>
            </a:extLst>
          </p:cNvPr>
          <p:cNvSpPr/>
          <p:nvPr/>
        </p:nvSpPr>
        <p:spPr>
          <a:xfrm>
            <a:off x="6371226" y="5663265"/>
            <a:ext cx="2188500" cy="752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F620B-CE43-4D09-B4B2-2801B5B26DEF}"/>
              </a:ext>
            </a:extLst>
          </p:cNvPr>
          <p:cNvSpPr txBox="1"/>
          <p:nvPr/>
        </p:nvSpPr>
        <p:spPr>
          <a:xfrm>
            <a:off x="2189890" y="2084994"/>
            <a:ext cx="199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4CB63C-E660-4BCA-BD63-BAB4EA1A45BA}"/>
              </a:ext>
            </a:extLst>
          </p:cNvPr>
          <p:cNvSpPr txBox="1"/>
          <p:nvPr/>
        </p:nvSpPr>
        <p:spPr>
          <a:xfrm>
            <a:off x="7217776" y="1791923"/>
            <a:ext cx="199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PLEASE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E9C15A-3074-4896-9E14-CCA866EC4BDE}"/>
              </a:ext>
            </a:extLst>
          </p:cNvPr>
          <p:cNvSpPr txBox="1"/>
          <p:nvPr/>
        </p:nvSpPr>
        <p:spPr>
          <a:xfrm>
            <a:off x="2445829" y="6027806"/>
            <a:ext cx="199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AD81D2-2C92-485D-90B2-736C7F240048}"/>
              </a:ext>
            </a:extLst>
          </p:cNvPr>
          <p:cNvSpPr txBox="1"/>
          <p:nvPr/>
        </p:nvSpPr>
        <p:spPr>
          <a:xfrm>
            <a:off x="3474748" y="3733169"/>
            <a:ext cx="199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PLEASE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0979B4-BAC6-4322-8044-47213527AFC5}"/>
              </a:ext>
            </a:extLst>
          </p:cNvPr>
          <p:cNvSpPr txBox="1"/>
          <p:nvPr/>
        </p:nvSpPr>
        <p:spPr>
          <a:xfrm>
            <a:off x="6467525" y="5812609"/>
            <a:ext cx="199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PLEASE</a:t>
            </a:r>
          </a:p>
        </p:txBody>
      </p:sp>
    </p:spTree>
    <p:extLst>
      <p:ext uri="{BB962C8B-B14F-4D97-AF65-F5344CB8AC3E}">
        <p14:creationId xmlns:p14="http://schemas.microsoft.com/office/powerpoint/2010/main" val="365977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5" grpId="0" animBg="1"/>
      <p:bldP spid="15" grpId="0" animBg="1"/>
      <p:bldP spid="16" grpId="0" animBg="1"/>
      <p:bldP spid="17" grpId="0" animBg="1"/>
      <p:bldP spid="18" grpId="0" animBg="1"/>
      <p:bldP spid="6" grpId="0"/>
      <p:bldP spid="21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A076591F-FB27-4306-8FE9-0FB931E1971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92227" y="5785073"/>
            <a:ext cx="1933099" cy="100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059A032-B0D9-4EF5-B45A-0DF040424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0" y="3149561"/>
            <a:ext cx="3133725" cy="145732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440A558-4AA8-4F09-ACD2-B66454FF6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" y="3121180"/>
            <a:ext cx="2867025" cy="15906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C78658-FD3A-47A7-9C4E-B41B119F2907}"/>
              </a:ext>
            </a:extLst>
          </p:cNvPr>
          <p:cNvGrpSpPr/>
          <p:nvPr/>
        </p:nvGrpSpPr>
        <p:grpSpPr>
          <a:xfrm>
            <a:off x="103466" y="1171575"/>
            <a:ext cx="2857500" cy="1600200"/>
            <a:chOff x="103466" y="1171575"/>
            <a:chExt cx="2857500" cy="1600200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CC574BA-6F7C-49E6-AD24-46BA181EC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" y="1171575"/>
              <a:ext cx="2857500" cy="1600200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D6BE627-9C63-41C2-820B-06F22D8CE91E}"/>
                </a:ext>
              </a:extLst>
            </p:cNvPr>
            <p:cNvSpPr/>
            <p:nvPr/>
          </p:nvSpPr>
          <p:spPr>
            <a:xfrm>
              <a:off x="103466" y="1171575"/>
              <a:ext cx="646294" cy="2857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46364B-3F48-487E-BB6C-C05DF6243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852" y="171450"/>
            <a:ext cx="3203213" cy="2288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8F585F-233F-4010-BF9A-28140D634327}"/>
              </a:ext>
            </a:extLst>
          </p:cNvPr>
          <p:cNvSpPr txBox="1"/>
          <p:nvPr/>
        </p:nvSpPr>
        <p:spPr>
          <a:xfrm>
            <a:off x="2205452" y="132504"/>
            <a:ext cx="407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SHOULD YOU SAY?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B0DB6-FC4C-4B63-B379-D58EAE900D27}"/>
              </a:ext>
            </a:extLst>
          </p:cNvPr>
          <p:cNvSpPr txBox="1"/>
          <p:nvPr/>
        </p:nvSpPr>
        <p:spPr>
          <a:xfrm>
            <a:off x="2960966" y="586680"/>
            <a:ext cx="2447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you want to ask someone to sit?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D04F5-236C-494B-8131-1744EF407956}"/>
              </a:ext>
            </a:extLst>
          </p:cNvPr>
          <p:cNvSpPr txBox="1"/>
          <p:nvPr/>
        </p:nvSpPr>
        <p:spPr>
          <a:xfrm>
            <a:off x="6280340" y="152355"/>
            <a:ext cx="2447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someone gives you a compliment?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F29E7A-AD31-4478-BB05-D54DB8773CA0}"/>
              </a:ext>
            </a:extLst>
          </p:cNvPr>
          <p:cNvSpPr txBox="1"/>
          <p:nvPr/>
        </p:nvSpPr>
        <p:spPr>
          <a:xfrm>
            <a:off x="5526450" y="4711855"/>
            <a:ext cx="2447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someone wishes you on your birthday?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E74B5-510D-45F1-92DB-7AAF60944CBE}"/>
              </a:ext>
            </a:extLst>
          </p:cNvPr>
          <p:cNvSpPr txBox="1"/>
          <p:nvPr/>
        </p:nvSpPr>
        <p:spPr>
          <a:xfrm>
            <a:off x="103467" y="4958909"/>
            <a:ext cx="2438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someone gives you a gift?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CE92A5-6E95-420F-AA02-DB61CFBCF53D}"/>
              </a:ext>
            </a:extLst>
          </p:cNvPr>
          <p:cNvSpPr/>
          <p:nvPr/>
        </p:nvSpPr>
        <p:spPr>
          <a:xfrm>
            <a:off x="3029750" y="2325281"/>
            <a:ext cx="2188500" cy="752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7D2246-435A-42A8-9383-D2708E391432}"/>
              </a:ext>
            </a:extLst>
          </p:cNvPr>
          <p:cNvSpPr/>
          <p:nvPr/>
        </p:nvSpPr>
        <p:spPr>
          <a:xfrm>
            <a:off x="6409638" y="1870805"/>
            <a:ext cx="2188500" cy="752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712B0-A2BD-443F-9D6C-FDE963F0755F}"/>
              </a:ext>
            </a:extLst>
          </p:cNvPr>
          <p:cNvSpPr/>
          <p:nvPr/>
        </p:nvSpPr>
        <p:spPr>
          <a:xfrm>
            <a:off x="2445829" y="5408674"/>
            <a:ext cx="2188500" cy="752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487C70-7426-4C3B-9316-2F39ED0AEF57}"/>
              </a:ext>
            </a:extLst>
          </p:cNvPr>
          <p:cNvSpPr/>
          <p:nvPr/>
        </p:nvSpPr>
        <p:spPr>
          <a:xfrm>
            <a:off x="7771418" y="4844120"/>
            <a:ext cx="2188500" cy="752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93C8DB-15C8-47E6-9480-E12F579B2E78}"/>
              </a:ext>
            </a:extLst>
          </p:cNvPr>
          <p:cNvSpPr txBox="1"/>
          <p:nvPr/>
        </p:nvSpPr>
        <p:spPr>
          <a:xfrm>
            <a:off x="6545087" y="1968237"/>
            <a:ext cx="199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08B627-CD17-424B-9ECF-E62C887EDB36}"/>
              </a:ext>
            </a:extLst>
          </p:cNvPr>
          <p:cNvSpPr txBox="1"/>
          <p:nvPr/>
        </p:nvSpPr>
        <p:spPr>
          <a:xfrm>
            <a:off x="3090264" y="2402562"/>
            <a:ext cx="1995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PLEASE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4E0D9F-99E6-4777-BBD8-86A496C0ED16}"/>
              </a:ext>
            </a:extLst>
          </p:cNvPr>
          <p:cNvSpPr txBox="1"/>
          <p:nvPr/>
        </p:nvSpPr>
        <p:spPr>
          <a:xfrm>
            <a:off x="2542128" y="5523463"/>
            <a:ext cx="199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BB5173-6425-47AC-8B17-03D279A13522}"/>
              </a:ext>
            </a:extLst>
          </p:cNvPr>
          <p:cNvSpPr txBox="1"/>
          <p:nvPr/>
        </p:nvSpPr>
        <p:spPr>
          <a:xfrm>
            <a:off x="7867717" y="4958909"/>
            <a:ext cx="199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3673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8" grpId="0" animBg="1"/>
      <p:bldP spid="19" grpId="0" animBg="1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A076591F-FB27-4306-8FE9-0FB931E1971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92227" y="5785073"/>
            <a:ext cx="1933099" cy="100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70C2539-B6FB-446C-B731-D5E5FC816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6" y="3498038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4AFF66-ACC0-44F8-A0D2-22B86DFC9D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4033" r="22601" b="7370"/>
          <a:stretch/>
        </p:blipFill>
        <p:spPr>
          <a:xfrm>
            <a:off x="7191375" y="0"/>
            <a:ext cx="1400175" cy="1957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0FA714-F79B-4DF0-9C3D-9B0908B49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39" y="621488"/>
            <a:ext cx="2200275" cy="2076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816B84-5FE2-4E0F-A6AD-001202ABF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3270473"/>
            <a:ext cx="2476500" cy="1847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5C4F6D-C364-4309-A5E6-D0A28F083779}"/>
              </a:ext>
            </a:extLst>
          </p:cNvPr>
          <p:cNvSpPr txBox="1"/>
          <p:nvPr/>
        </p:nvSpPr>
        <p:spPr>
          <a:xfrm>
            <a:off x="2396779" y="161639"/>
            <a:ext cx="413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SHOULD YOU SAY?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3B19A-154A-4F1C-8B5D-D3C77AD39194}"/>
              </a:ext>
            </a:extLst>
          </p:cNvPr>
          <p:cNvSpPr txBox="1"/>
          <p:nvPr/>
        </p:nvSpPr>
        <p:spPr>
          <a:xfrm>
            <a:off x="8762999" y="163713"/>
            <a:ext cx="244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someone helps you?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0F235-754C-431C-B8D8-CF6CB715900C}"/>
              </a:ext>
            </a:extLst>
          </p:cNvPr>
          <p:cNvSpPr txBox="1"/>
          <p:nvPr/>
        </p:nvSpPr>
        <p:spPr>
          <a:xfrm>
            <a:off x="5982528" y="3733328"/>
            <a:ext cx="2447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you want to ask someone for help?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27EB6-06FC-46DC-8B4B-995D844D4205}"/>
              </a:ext>
            </a:extLst>
          </p:cNvPr>
          <p:cNvSpPr txBox="1"/>
          <p:nvPr/>
        </p:nvSpPr>
        <p:spPr>
          <a:xfrm>
            <a:off x="2948354" y="600222"/>
            <a:ext cx="2447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your Mama gives you milk before going to bed?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D1D1DE-E1E0-482D-849F-23FCE49DD30C}"/>
              </a:ext>
            </a:extLst>
          </p:cNvPr>
          <p:cNvSpPr txBox="1"/>
          <p:nvPr/>
        </p:nvSpPr>
        <p:spPr>
          <a:xfrm>
            <a:off x="240565" y="5313443"/>
            <a:ext cx="244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someone gives you a gift?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D8BB46-1645-4368-A730-CD3A29512D65}"/>
              </a:ext>
            </a:extLst>
          </p:cNvPr>
          <p:cNvSpPr/>
          <p:nvPr/>
        </p:nvSpPr>
        <p:spPr>
          <a:xfrm>
            <a:off x="6096000" y="5549210"/>
            <a:ext cx="2188500" cy="752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492C57-0CEE-4AB7-9FCE-4A53C00E1CC6}"/>
              </a:ext>
            </a:extLst>
          </p:cNvPr>
          <p:cNvSpPr/>
          <p:nvPr/>
        </p:nvSpPr>
        <p:spPr>
          <a:xfrm>
            <a:off x="3077652" y="2517675"/>
            <a:ext cx="2188500" cy="752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0BB538-7D43-45A4-951B-13C44BA8EAEC}"/>
              </a:ext>
            </a:extLst>
          </p:cNvPr>
          <p:cNvSpPr/>
          <p:nvPr/>
        </p:nvSpPr>
        <p:spPr>
          <a:xfrm>
            <a:off x="2565264" y="5881379"/>
            <a:ext cx="2188500" cy="752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FFCC03-0FDC-472C-B873-7A03AFC4B3FD}"/>
              </a:ext>
            </a:extLst>
          </p:cNvPr>
          <p:cNvSpPr/>
          <p:nvPr/>
        </p:nvSpPr>
        <p:spPr>
          <a:xfrm>
            <a:off x="8917427" y="1572393"/>
            <a:ext cx="2188500" cy="752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353AB2-9E65-437D-ACDA-DFC52E140805}"/>
              </a:ext>
            </a:extLst>
          </p:cNvPr>
          <p:cNvSpPr txBox="1"/>
          <p:nvPr/>
        </p:nvSpPr>
        <p:spPr>
          <a:xfrm>
            <a:off x="2661563" y="6011598"/>
            <a:ext cx="199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2E1363-F15F-4B4B-AC2A-2A17493EAAE2}"/>
              </a:ext>
            </a:extLst>
          </p:cNvPr>
          <p:cNvSpPr txBox="1"/>
          <p:nvPr/>
        </p:nvSpPr>
        <p:spPr>
          <a:xfrm>
            <a:off x="9013726" y="1696237"/>
            <a:ext cx="199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01EBFC-E50E-48E9-9AD9-4C3A3E04C18D}"/>
              </a:ext>
            </a:extLst>
          </p:cNvPr>
          <p:cNvSpPr txBox="1"/>
          <p:nvPr/>
        </p:nvSpPr>
        <p:spPr>
          <a:xfrm>
            <a:off x="3077652" y="2685698"/>
            <a:ext cx="227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D11BE9-B314-455E-A598-C2347B2B1399}"/>
              </a:ext>
            </a:extLst>
          </p:cNvPr>
          <p:cNvSpPr txBox="1"/>
          <p:nvPr/>
        </p:nvSpPr>
        <p:spPr>
          <a:xfrm>
            <a:off x="6208125" y="5641163"/>
            <a:ext cx="1995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PLEASE</a:t>
            </a:r>
          </a:p>
        </p:txBody>
      </p:sp>
    </p:spTree>
    <p:extLst>
      <p:ext uri="{BB962C8B-B14F-4D97-AF65-F5344CB8AC3E}">
        <p14:creationId xmlns:p14="http://schemas.microsoft.com/office/powerpoint/2010/main" val="31643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lease and Thank You Song | The Singing Walrus">
            <a:hlinkClick r:id="" action="ppaction://media"/>
            <a:extLst>
              <a:ext uri="{FF2B5EF4-FFF2-40B4-BE49-F238E27FC236}">
                <a16:creationId xmlns:a16="http://schemas.microsoft.com/office/drawing/2014/main" id="{893B0E9F-AAFA-48DF-BD67-B733AA7444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3025" y="434197"/>
            <a:ext cx="9344025" cy="5279374"/>
          </a:xfrm>
          <a:prstGeom prst="rect">
            <a:avLst/>
          </a:prstGeom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CD7ED8A3-781E-4D6C-B50B-51DE52A509CB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135077" y="5713571"/>
            <a:ext cx="1933099" cy="1008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8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3267077"/>
            <a:ext cx="9144000" cy="3143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8;p16"/>
          <p:cNvSpPr txBox="1"/>
          <p:nvPr/>
        </p:nvSpPr>
        <p:spPr>
          <a:xfrm>
            <a:off x="2195400" y="16479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algn="ctr">
              <a:lnSpc>
                <a:spcPct val="115000"/>
              </a:lnSpc>
              <a:buSzPts val="4000"/>
            </a:pPr>
            <a:r>
              <a:rPr lang="en-GB" sz="4000" b="1" dirty="0"/>
              <a:t>THANKING YOU</a:t>
            </a:r>
            <a:endParaRPr sz="4000" b="1" dirty="0"/>
          </a:p>
          <a:p>
            <a:pPr marL="457200" algn="ctr">
              <a:lnSpc>
                <a:spcPct val="115000"/>
              </a:lnSpc>
              <a:buSzPts val="4000"/>
            </a:pPr>
            <a:r>
              <a:rPr lang="en-GB" sz="4000" b="1" dirty="0">
                <a:solidFill>
                  <a:srgbClr val="FF0000"/>
                </a:solidFill>
              </a:rPr>
              <a:t>ODM EDUCATIONAL GROUP</a:t>
            </a:r>
            <a:endParaRPr sz="4000" b="1" dirty="0">
              <a:solidFill>
                <a:srgbClr val="FF0000"/>
              </a:solidFill>
            </a:endParaRPr>
          </a:p>
          <a:p>
            <a:pPr>
              <a:buSzPts val="1400"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237</Words>
  <Application>Microsoft Office PowerPoint</Application>
  <PresentationFormat>Widescreen</PresentationFormat>
  <Paragraphs>48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Nishitha Nanda</dc:creator>
  <cp:lastModifiedBy>Vedanshi Panda</cp:lastModifiedBy>
  <cp:revision>13</cp:revision>
  <dcterms:created xsi:type="dcterms:W3CDTF">2021-09-11T10:39:40Z</dcterms:created>
  <dcterms:modified xsi:type="dcterms:W3CDTF">2021-09-14T16:05:32Z</dcterms:modified>
</cp:coreProperties>
</file>