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8" r:id="rId5"/>
    <p:sldId id="269" r:id="rId6"/>
    <p:sldId id="270" r:id="rId7"/>
    <p:sldId id="271" r:id="rId8"/>
    <p:sldId id="263" r:id="rId9"/>
    <p:sldId id="265" r:id="rId10"/>
    <p:sldId id="267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2C10-B87A-42CF-AB32-604C8F939333}" type="datetimeFigureOut">
              <a:rPr lang="en-US" smtClean="0"/>
              <a:t>11/14/2021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2EC0-1D62-40B5-B352-B8B735340D6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2C10-B87A-42CF-AB32-604C8F939333}" type="datetimeFigureOut">
              <a:rPr lang="en-US" smtClean="0"/>
              <a:t>11/14/2021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2EC0-1D62-40B5-B352-B8B735340D6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2C10-B87A-42CF-AB32-604C8F939333}" type="datetimeFigureOut">
              <a:rPr lang="en-US" smtClean="0"/>
              <a:t>11/14/2021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2EC0-1D62-40B5-B352-B8B735340D6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2C10-B87A-42CF-AB32-604C8F939333}" type="datetimeFigureOut">
              <a:rPr lang="en-US" smtClean="0"/>
              <a:t>11/14/2021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2EC0-1D62-40B5-B352-B8B735340D6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2C10-B87A-42CF-AB32-604C8F939333}" type="datetimeFigureOut">
              <a:rPr lang="en-US" smtClean="0"/>
              <a:t>11/14/2021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2EC0-1D62-40B5-B352-B8B735340D6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2C10-B87A-42CF-AB32-604C8F939333}" type="datetimeFigureOut">
              <a:rPr lang="en-US" smtClean="0"/>
              <a:t>11/14/2021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2EC0-1D62-40B5-B352-B8B735340D6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2C10-B87A-42CF-AB32-604C8F939333}" type="datetimeFigureOut">
              <a:rPr lang="en-US" smtClean="0"/>
              <a:t>11/14/2021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2EC0-1D62-40B5-B352-B8B735340D6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2C10-B87A-42CF-AB32-604C8F939333}" type="datetimeFigureOut">
              <a:rPr lang="en-US" smtClean="0"/>
              <a:t>11/14/2021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2EC0-1D62-40B5-B352-B8B735340D6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2C10-B87A-42CF-AB32-604C8F939333}" type="datetimeFigureOut">
              <a:rPr lang="en-US" smtClean="0"/>
              <a:t>11/14/2021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2EC0-1D62-40B5-B352-B8B735340D6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2C10-B87A-42CF-AB32-604C8F939333}" type="datetimeFigureOut">
              <a:rPr lang="en-US" smtClean="0"/>
              <a:t>11/14/2021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2EC0-1D62-40B5-B352-B8B735340D6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2C10-B87A-42CF-AB32-604C8F939333}" type="datetimeFigureOut">
              <a:rPr lang="en-US" smtClean="0"/>
              <a:t>11/14/2021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2EC0-1D62-40B5-B352-B8B735340D6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2C10-B87A-42CF-AB32-604C8F939333}" type="datetimeFigureOut">
              <a:rPr lang="en-US" smtClean="0"/>
              <a:t>11/14/2021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22EC0-1D62-40B5-B352-B8B735340D6C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0.jpeg" /><Relationship Id="rId4" Type="http://schemas.openxmlformats.org/officeDocument/2006/relationships/image" Target="../media/image19.jpe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7.gif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8.gif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1.gif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7" Type="http://schemas.openxmlformats.org/officeDocument/2006/relationships/image" Target="../media/image5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7.png" /><Relationship Id="rId5" Type="http://schemas.openxmlformats.org/officeDocument/2006/relationships/image" Target="../media/image16.png" /><Relationship Id="rId4" Type="http://schemas.openxmlformats.org/officeDocument/2006/relationships/image" Target="../media/image15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285720" y="285728"/>
            <a:ext cx="2214578" cy="10715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5720" y="2071678"/>
            <a:ext cx="8788560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WELCOME TO ON LINE CLASS</a:t>
            </a:r>
          </a:p>
          <a:p>
            <a:r>
              <a:rPr lang="en-US" sz="4000" b="1" dirty="0"/>
              <a:t>                                 CLASS-UKG</a:t>
            </a:r>
          </a:p>
          <a:p>
            <a:r>
              <a:rPr lang="en-US" sz="4000" b="1" dirty="0"/>
              <a:t>                                 SUBJECT-RHYME</a:t>
            </a:r>
          </a:p>
          <a:p>
            <a:r>
              <a:rPr lang="en-US" sz="4000" b="1" dirty="0"/>
              <a:t>                                 TOPIC- </a:t>
            </a:r>
          </a:p>
          <a:p>
            <a:r>
              <a:rPr lang="en-US" sz="4000" b="1" dirty="0"/>
              <a:t>                                                </a:t>
            </a:r>
            <a:endParaRPr lang="en-IN" sz="4000" b="1" dirty="0"/>
          </a:p>
        </p:txBody>
      </p:sp>
      <p:pic>
        <p:nvPicPr>
          <p:cNvPr id="6" name="Picture 6" descr="Kids planting flowers in blooming garden — Stock Photo ...">
            <a:extLst>
              <a:ext uri="{FF2B5EF4-FFF2-40B4-BE49-F238E27FC236}">
                <a16:creationId xmlns:a16="http://schemas.microsoft.com/office/drawing/2014/main" id="{CE97E2E9-ABC3-446E-BEEE-019AFD5AF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2100" y="4509120"/>
            <a:ext cx="1927686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Bright And Colorful Children`s Manicure Stock Image - Image of ...">
            <a:extLst>
              <a:ext uri="{FF2B5EF4-FFF2-40B4-BE49-F238E27FC236}">
                <a16:creationId xmlns:a16="http://schemas.microsoft.com/office/drawing/2014/main" id="{0A65C6D8-31BD-4BBC-9D21-B42007FF2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b="9207"/>
          <a:stretch>
            <a:fillRect/>
          </a:stretch>
        </p:blipFill>
        <p:spPr bwMode="auto">
          <a:xfrm>
            <a:off x="179512" y="3068960"/>
            <a:ext cx="180020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278FC3E-70F9-433B-84E5-5216AE178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6899" y="4214430"/>
            <a:ext cx="2350002" cy="52835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3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सूरज प्यारा</a:t>
            </a:r>
            <a:r>
              <a:rPr kumimoji="0" lang="hi-IN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8B9CA5-64C8-492B-BE73-3187DC200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00" y="4863228"/>
            <a:ext cx="1109278" cy="52835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(</a:t>
            </a:r>
            <a:r>
              <a:rPr kumimoji="0" lang="hi-IN" altLang="en-US" sz="3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हिंदी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)</a:t>
            </a:r>
            <a:r>
              <a:rPr kumimoji="0" lang="hi-I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79512" y="214290"/>
            <a:ext cx="2007029" cy="1000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3" name="Picture 1" descr="C:\Users\SONY\Downloads\IMG-20200809-WA0005.jpg"/>
          <p:cNvPicPr>
            <a:picLocks noChangeAspect="1" noChangeArrowheads="1"/>
          </p:cNvPicPr>
          <p:nvPr/>
        </p:nvPicPr>
        <p:blipFill>
          <a:blip r:embed="rId3"/>
          <a:srcRect l="11130" t="8856" r="13392"/>
          <a:stretch>
            <a:fillRect/>
          </a:stretch>
        </p:blipFill>
        <p:spPr bwMode="auto">
          <a:xfrm>
            <a:off x="3944323" y="980728"/>
            <a:ext cx="4827073" cy="538232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6" name="Picture 2" descr="Wallpaper joy, happiness, childhood, smile, emotions, tree, spring ...">
            <a:extLst>
              <a:ext uri="{FF2B5EF4-FFF2-40B4-BE49-F238E27FC236}">
                <a16:creationId xmlns:a16="http://schemas.microsoft.com/office/drawing/2014/main" id="{A1F37EE4-42E8-4137-B935-F412500CA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6670" y="4005064"/>
            <a:ext cx="1728762" cy="2045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 descr="Cute girl with flowers wreath hd wallpaper - HD wallpapers Quality ...">
            <a:extLst>
              <a:ext uri="{FF2B5EF4-FFF2-40B4-BE49-F238E27FC236}">
                <a16:creationId xmlns:a16="http://schemas.microsoft.com/office/drawing/2014/main" id="{AC31C494-A183-4C19-A8B9-B48E3C65A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5743" y="1470045"/>
            <a:ext cx="1728762" cy="2045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4429132"/>
            <a:ext cx="9144000" cy="24288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78;p16"/>
          <p:cNvSpPr txBox="1"/>
          <p:nvPr/>
        </p:nvSpPr>
        <p:spPr>
          <a:xfrm>
            <a:off x="671400" y="16479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ea GIF | Gfycat">
            <a:extLst>
              <a:ext uri="{FF2B5EF4-FFF2-40B4-BE49-F238E27FC236}">
                <a16:creationId xmlns:a16="http://schemas.microsoft.com/office/drawing/2014/main" id="{8352733A-BECE-4153-A2AF-BC7D5D64F4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9" y="1412514"/>
            <a:ext cx="8749479" cy="532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55;p13">
            <a:extLst>
              <a:ext uri="{FF2B5EF4-FFF2-40B4-BE49-F238E27FC236}">
                <a16:creationId xmlns:a16="http://schemas.microsoft.com/office/drawing/2014/main" id="{AAA26754-0331-4AEB-A9CB-61FF29991330}"/>
              </a:ext>
            </a:extLst>
          </p:cNvPr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251520" y="223047"/>
            <a:ext cx="2007029" cy="984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C:\Users\SONY\Downloads\png sun11.png">
            <a:extLst>
              <a:ext uri="{FF2B5EF4-FFF2-40B4-BE49-F238E27FC236}">
                <a16:creationId xmlns:a16="http://schemas.microsoft.com/office/drawing/2014/main" id="{403FDFEC-CD92-4CFD-91BB-BC5A9CED7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808" y="1628800"/>
            <a:ext cx="3456384" cy="3096344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525D67-A519-49CD-8D2E-C4557DFA2C5E}"/>
              </a:ext>
            </a:extLst>
          </p:cNvPr>
          <p:cNvSpPr txBox="1"/>
          <p:nvPr/>
        </p:nvSpPr>
        <p:spPr>
          <a:xfrm>
            <a:off x="3598529" y="116633"/>
            <a:ext cx="2592219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hi-IN" dirty="0"/>
            </a:br>
            <a:r>
              <a:rPr lang="hi-IN" sz="4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सूरज प्यारा</a:t>
            </a:r>
            <a:endParaRPr lang="en-IN" sz="4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emons, a merciless, atrocious, hated species inhabiting the Earth, o…  #fantasy #Fantasy #amreading #books #wa… in 2021 | Anime scenery, Anime  background, Scenery wallpaper">
            <a:extLst>
              <a:ext uri="{FF2B5EF4-FFF2-40B4-BE49-F238E27FC236}">
                <a16:creationId xmlns:a16="http://schemas.microsoft.com/office/drawing/2014/main" id="{ABC98D8E-4F36-46BB-8A4E-955FEA657E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56" y="1268760"/>
            <a:ext cx="8739287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889ECB33-A6B5-4F3F-BF36-831EFB7EF1BD}"/>
              </a:ext>
            </a:extLst>
          </p:cNvPr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202356" y="150999"/>
            <a:ext cx="2007029" cy="10001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5CFF28B-CE4F-4678-BF86-62C4F1B7D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936" y="476672"/>
            <a:ext cx="2376264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Mangal" panose="02040503050203030202" pitchFamily="18" charset="0"/>
              </a:rPr>
              <a:t>चंदा प्यारा</a:t>
            </a:r>
            <a:r>
              <a:rPr kumimoji="0" lang="hi-IN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irl &amp;amp; Boy, Picking Roses, Smelling the Roses. | Flower girl dresses,  Stylish kids girls, Beautiful children">
            <a:extLst>
              <a:ext uri="{FF2B5EF4-FFF2-40B4-BE49-F238E27FC236}">
                <a16:creationId xmlns:a16="http://schemas.microsoft.com/office/drawing/2014/main" id="{CF497D9E-4326-40F9-B55F-02D19E29DF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424936" cy="518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411507-3225-4F61-8690-65F6FFE79776}"/>
              </a:ext>
            </a:extLst>
          </p:cNvPr>
          <p:cNvSpPr txBox="1"/>
          <p:nvPr/>
        </p:nvSpPr>
        <p:spPr>
          <a:xfrm>
            <a:off x="3491880" y="333344"/>
            <a:ext cx="517671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hi-IN" dirty="0"/>
            </a:br>
            <a:r>
              <a:rPr lang="hi-IN" sz="4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हमको सबसे प्यारे फूल</a:t>
            </a:r>
            <a:r>
              <a:rPr lang="en-US" sz="4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202124"/>
                </a:solidFill>
                <a:latin typeface="arial" panose="020B0604020202020204" pitchFamily="34" charset="0"/>
              </a:rPr>
              <a:t>I</a:t>
            </a:r>
            <a:endParaRPr lang="en-IN" sz="4000" b="1" dirty="0"/>
          </a:p>
        </p:txBody>
      </p:sp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5A04AED4-84FD-4DBA-B024-80D152D6B7F9}"/>
              </a:ext>
            </a:extLst>
          </p:cNvPr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409988" y="188640"/>
            <a:ext cx="2007029" cy="1000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681088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F6FF8801-2BC3-4013-9C86-F5FF6F73D38B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79512" y="116632"/>
            <a:ext cx="2007029" cy="1000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Good Morning Sunshine GIF | Most Beautiful Rising SUN GIF - MK Wishes">
            <a:extLst>
              <a:ext uri="{FF2B5EF4-FFF2-40B4-BE49-F238E27FC236}">
                <a16:creationId xmlns:a16="http://schemas.microsoft.com/office/drawing/2014/main" id="{1F0FCC44-E3D1-463C-8836-2DF58CEE83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76" y="1286918"/>
            <a:ext cx="887144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E1F9CAD-E48B-4E47-B439-98F3C27D6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808" y="454138"/>
            <a:ext cx="5472608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सारी दुनिया को महका दे,</a:t>
            </a:r>
            <a:r>
              <a:rPr kumimoji="0" lang="hi-IN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37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4033017B-4054-4249-9305-5B8571A8870F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251520" y="124636"/>
            <a:ext cx="2007029" cy="1000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Pin on &amp;quot; PRETTY GIFS..!!! &amp;quot;">
            <a:extLst>
              <a:ext uri="{FF2B5EF4-FFF2-40B4-BE49-F238E27FC236}">
                <a16:creationId xmlns:a16="http://schemas.microsoft.com/office/drawing/2014/main" id="{0B20281D-3601-4370-8CF5-AC3BF5038B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568952" cy="53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75F55D-E784-4011-9099-6F8B809BD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872" y="470997"/>
            <a:ext cx="4896544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लाओ न्यारे न्यारे फूल</a:t>
            </a:r>
            <a:r>
              <a:rPr kumimoji="0" lang="hi-IN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66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utterfly Garden Sparkling GIF - Butterfly Garden Sparkling Child -  Discover &amp;amp; Share GIFs">
            <a:extLst>
              <a:ext uri="{FF2B5EF4-FFF2-40B4-BE49-F238E27FC236}">
                <a16:creationId xmlns:a16="http://schemas.microsoft.com/office/drawing/2014/main" id="{215EB67F-BE5C-4FE3-A4DE-46658F0A5A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12264" cy="511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55;p13">
            <a:extLst>
              <a:ext uri="{FF2B5EF4-FFF2-40B4-BE49-F238E27FC236}">
                <a16:creationId xmlns:a16="http://schemas.microsoft.com/office/drawing/2014/main" id="{BF74A887-37CF-4514-A653-8CB27756B2EE}"/>
              </a:ext>
            </a:extLst>
          </p:cNvPr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79512" y="261000"/>
            <a:ext cx="2007029" cy="10001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71DAC7-6D83-4F45-8B6C-B6AD5495C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808" y="262165"/>
            <a:ext cx="4462102" cy="52835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Mangal" panose="02040503050203030202" pitchFamily="18" charset="0"/>
              </a:rPr>
              <a:t>तितली जैसी रंग बिरंगे</a:t>
            </a:r>
            <a:r>
              <a:rPr kumimoji="0" lang="hi-IN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8AD832-25EE-494D-91F2-04AA9AB809A7}"/>
              </a:ext>
            </a:extLst>
          </p:cNvPr>
          <p:cNvSpPr txBox="1"/>
          <p:nvPr/>
        </p:nvSpPr>
        <p:spPr>
          <a:xfrm>
            <a:off x="5724128" y="526344"/>
            <a:ext cx="30243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hi-IN" dirty="0"/>
            </a:br>
            <a:r>
              <a:rPr lang="hi-IN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खिले हुए फूल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I</a:t>
            </a:r>
            <a:endParaRPr lang="en-I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7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44346" y="188640"/>
            <a:ext cx="2007029" cy="10001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031C40-240F-409D-8AFD-37DC12790811}"/>
              </a:ext>
            </a:extLst>
          </p:cNvPr>
          <p:cNvSpPr txBox="1"/>
          <p:nvPr/>
        </p:nvSpPr>
        <p:spPr>
          <a:xfrm>
            <a:off x="2470124" y="159427"/>
            <a:ext cx="48199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hi-IN" dirty="0"/>
            </a:br>
            <a:r>
              <a:rPr lang="hi-IN" sz="36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राहों में जगमग करते हैं </a:t>
            </a:r>
            <a:r>
              <a:rPr lang="hi-I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A9A35F-60DF-4678-85ED-3FC1A70B5AA9}"/>
              </a:ext>
            </a:extLst>
          </p:cNvPr>
          <p:cNvSpPr txBox="1"/>
          <p:nvPr/>
        </p:nvSpPr>
        <p:spPr>
          <a:xfrm>
            <a:off x="3851920" y="79236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hi-IN" dirty="0"/>
            </a:br>
            <a:r>
              <a:rPr lang="hi-IN" sz="36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ये धरती के सारे फूल</a:t>
            </a:r>
            <a:endParaRPr lang="en-IN" sz="3600" b="1" dirty="0"/>
          </a:p>
        </p:txBody>
      </p:sp>
      <p:pic>
        <p:nvPicPr>
          <p:cNvPr id="10242" name="Picture 2" descr="Butterfly Wings Flying In The Sky on Make a GIF">
            <a:extLst>
              <a:ext uri="{FF2B5EF4-FFF2-40B4-BE49-F238E27FC236}">
                <a16:creationId xmlns:a16="http://schemas.microsoft.com/office/drawing/2014/main" id="{C3A6CB36-C4F5-4661-844F-FAC3CB5F7F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50" y="1701360"/>
            <a:ext cx="8832000" cy="49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ather day by Michelle on Dribb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41" y="106910"/>
            <a:ext cx="8929718" cy="5483221"/>
          </a:xfrm>
          <a:prstGeom prst="rect">
            <a:avLst/>
          </a:prstGeom>
          <a:noFill/>
        </p:spPr>
      </p:pic>
      <p:pic>
        <p:nvPicPr>
          <p:cNvPr id="5" name="Picture 5" descr="C:\Users\SONY\Downloads\6918694_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928934"/>
            <a:ext cx="1285884" cy="1277311"/>
          </a:xfrm>
          <a:prstGeom prst="rect">
            <a:avLst/>
          </a:prstGeom>
          <a:noFill/>
        </p:spPr>
      </p:pic>
      <p:pic>
        <p:nvPicPr>
          <p:cNvPr id="6" name="Picture 1" descr="C:\Users\SONY\Downloads\Pink_Flower_PNG_Clipart-17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428736"/>
            <a:ext cx="1270341" cy="1214446"/>
          </a:xfrm>
          <a:prstGeom prst="rect">
            <a:avLst/>
          </a:prstGeom>
          <a:noFill/>
        </p:spPr>
      </p:pic>
      <p:pic>
        <p:nvPicPr>
          <p:cNvPr id="7" name="Picture 2" descr="C:\Users\SONY\Downloads\6464300_previe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2357430"/>
            <a:ext cx="1377992" cy="1357322"/>
          </a:xfrm>
          <a:prstGeom prst="rect">
            <a:avLst/>
          </a:prstGeom>
          <a:noFill/>
        </p:spPr>
      </p:pic>
      <p:pic>
        <p:nvPicPr>
          <p:cNvPr id="8" name="Picture 4" descr="C:\Users\SONY\Downloads\264-2647195_yellow-gerbera-daisy-png 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3286124"/>
            <a:ext cx="2123613" cy="2071702"/>
          </a:xfrm>
          <a:prstGeom prst="rect">
            <a:avLst/>
          </a:prstGeom>
          <a:noFill/>
        </p:spPr>
      </p:pic>
      <p:pic>
        <p:nvPicPr>
          <p:cNvPr id="9" name="Picture 1" descr="C:\Users\SONY\Downloads\Pink_Flower_PNG_Clipart-17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428604"/>
            <a:ext cx="1270341" cy="1214446"/>
          </a:xfrm>
          <a:prstGeom prst="rect">
            <a:avLst/>
          </a:prstGeom>
          <a:noFill/>
        </p:spPr>
      </p:pic>
      <p:pic>
        <p:nvPicPr>
          <p:cNvPr id="10" name="Picture 2" descr="C:\Users\SONY\Downloads\6464300_previe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1714488"/>
            <a:ext cx="1377992" cy="1357322"/>
          </a:xfrm>
          <a:prstGeom prst="rect">
            <a:avLst/>
          </a:prstGeom>
          <a:noFill/>
        </p:spPr>
      </p:pic>
      <p:pic>
        <p:nvPicPr>
          <p:cNvPr id="2" name="Picture 5" descr="C:\Users\SONY\Downloads\6918694_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7765" y="3389309"/>
            <a:ext cx="1285884" cy="1277311"/>
          </a:xfrm>
          <a:prstGeom prst="rect">
            <a:avLst/>
          </a:prstGeom>
          <a:noFill/>
        </p:spPr>
      </p:pic>
      <p:pic>
        <p:nvPicPr>
          <p:cNvPr id="12" name="Picture 5" descr="C:\Users\SONY\Downloads\6918694_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8670" y="848674"/>
            <a:ext cx="1285884" cy="1277311"/>
          </a:xfrm>
          <a:prstGeom prst="rect">
            <a:avLst/>
          </a:prstGeom>
          <a:noFill/>
        </p:spPr>
      </p:pic>
      <p:pic>
        <p:nvPicPr>
          <p:cNvPr id="14" name="Picture 1" descr="C:\Users\SONY\Downloads\Pink_Flower_PNG_Clipart-17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6263" y="2428226"/>
            <a:ext cx="1270341" cy="1214446"/>
          </a:xfrm>
          <a:prstGeom prst="rect">
            <a:avLst/>
          </a:prstGeom>
          <a:noFill/>
        </p:spPr>
      </p:pic>
      <p:pic>
        <p:nvPicPr>
          <p:cNvPr id="15" name="Picture 2" descr="C:\Users\SONY\Downloads\6464300_previe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6" y="3884918"/>
            <a:ext cx="1377992" cy="1357322"/>
          </a:xfrm>
          <a:prstGeom prst="rect">
            <a:avLst/>
          </a:prstGeom>
          <a:noFill/>
        </p:spPr>
      </p:pic>
      <p:pic>
        <p:nvPicPr>
          <p:cNvPr id="16" name="Picture 1" descr="C:\Users\SONY\Downloads\Pink_Flower_PNG_Clipart-17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663" y="499731"/>
            <a:ext cx="1270341" cy="1214446"/>
          </a:xfrm>
          <a:prstGeom prst="rect">
            <a:avLst/>
          </a:prstGeom>
          <a:noFill/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392630D4-38FC-4DA7-B6CF-B552CB473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879" y="5695770"/>
            <a:ext cx="5321970" cy="52835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3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जहाँ प्यार हैं ,जहाँ ख़ुशी है,</a:t>
            </a:r>
            <a:r>
              <a:rPr kumimoji="0" lang="hi-IN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1A7A1B0-45F9-4DCE-8E50-F75139AE5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6148" y="6223623"/>
            <a:ext cx="4195059" cy="52835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3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वहीँ बिखरे सारे फूल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 I</a:t>
            </a:r>
            <a:r>
              <a:rPr kumimoji="0" lang="hi-IN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Google Shape;55;p13">
            <a:extLst>
              <a:ext uri="{FF2B5EF4-FFF2-40B4-BE49-F238E27FC236}">
                <a16:creationId xmlns:a16="http://schemas.microsoft.com/office/drawing/2014/main" id="{6707B518-B12C-4EA9-886A-D83735C8224C}"/>
              </a:ext>
            </a:extLst>
          </p:cNvPr>
          <p:cNvPicPr preferRelativeResize="0"/>
          <p:nvPr/>
        </p:nvPicPr>
        <p:blipFill rotWithShape="1">
          <a:blip r:embed="rId7" cstate="print"/>
          <a:srcRect/>
          <a:stretch>
            <a:fillRect/>
          </a:stretch>
        </p:blipFill>
        <p:spPr>
          <a:xfrm>
            <a:off x="250043" y="162122"/>
            <a:ext cx="2007029" cy="1000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78</Words>
  <Application>Microsoft Office PowerPoint</Application>
  <PresentationFormat>On-screen Show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918018089840</cp:lastModifiedBy>
  <cp:revision>14</cp:revision>
  <dcterms:created xsi:type="dcterms:W3CDTF">2020-08-09T03:03:00Z</dcterms:created>
  <dcterms:modified xsi:type="dcterms:W3CDTF">2021-11-14T07:20:09Z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