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  <p:sldId id="267" r:id="rId6"/>
    <p:sldId id="264" r:id="rId7"/>
    <p:sldId id="265" r:id="rId8"/>
    <p:sldId id="266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8E64-7CB1-437F-B041-18184E591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87FEF-38E0-431E-B032-D9EB21BA1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F7E66-F83F-472F-9E24-15FC551F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25FCB-9862-4E87-B999-5E1D0CF2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0F264-C0F3-476F-AFF0-78803CD5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4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31E4E-E646-4E33-AE67-01DE81C8F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FFEB0-82A1-4542-9A6E-7408CFB1C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9315-F130-4CAB-A93C-EB44656D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970C2-AB83-427B-B0DC-D09DA2246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3625E-3FC5-44F5-AFA3-2F77D9C6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0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B1D34F-9E85-4BE2-A502-BCEEC3CEC0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EEF16-F860-41BD-913C-324335901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8F9A8-6056-4BA3-99A7-AE358036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B30A7-3B80-44DD-B3C1-70D5C7A0A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A9CFA-FC3F-42BB-BDBA-4C96039C0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9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7E2BE-8B6D-466F-BD76-12155A8BC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6CDC9-23C0-43EC-8820-BE192CB48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B571F-5C0A-45A8-AC08-9092674E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C1BDF-0F43-42BE-9112-BFE1BF7F6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0FC98-F8B0-4066-807A-4B4B89B9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5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64377-1AA6-45EA-B995-F540914D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8B0D4-C089-4CE6-AE87-07F32140C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BDD6E-CE9E-4713-83A3-6A8D4449D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25724-9D08-4A3D-8405-BDB16274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AEE3D-445F-4D55-A08F-2E14FBF85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0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BCC72-3D9B-4457-AA0C-7DFC7A78B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47D94-A62D-48DD-93A1-14E5DFEDC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67C77-1229-4E82-B330-01B4DF111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53C2C-DDD5-4AF2-AA74-D0D51B5DA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77B0A-1ECD-425D-9BAA-CEF64B3D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38BEE-DAA6-4168-B3FD-4E015965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B0FF-16B7-4EB0-9059-B1E56C79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F40BA-20AF-4409-A64F-13233D044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FAC59-63DB-472B-8E99-6BC0B8CE3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7DEEFC-1D58-43F5-A36D-B2ABD70E2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E645E2-0EEA-4691-A9FD-0506C462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76725A-D71B-4B17-9D5C-EA794FEED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FBA427-3AC4-4E31-92AF-7A0AF202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EAE4B7-E687-42EB-AB0D-06F618D7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4A06E-8015-450E-845D-F17A00E2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9F32FC-95BC-48CA-A4C2-B3C5108E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F8844-9E89-4503-8B69-3AD4B83A4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C47E1-6495-4558-A776-369C28E2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42BDBF-D4D5-4735-AFFA-2EE854D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C72C1-DE71-43D1-A06C-D11381D3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471B6-5C10-473E-9AA3-6B7F0168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3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3EB54-0E60-43B2-AF70-CDE695D78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80C1-9F53-4B58-8BBF-4349F70FD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7D039-D248-4B43-AC79-383FC82B8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FCEE6-1776-43EE-BA6D-EBAC870A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4F7B1-1208-402E-A60E-CDE9F3278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7BF66-97A3-48D4-A644-98008431E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10CCF-595D-4B77-B9F2-F29C0E35D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48CCEB-9787-47B1-A1D6-E9D26863A8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A272F-78B8-4D02-89A3-6CE842820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BACDB-D156-44E7-B75E-E50F54671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AE950-7575-4D8B-8DA6-59289C3F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450D4-0914-4F83-83A8-D5AFCB3A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2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E8FBEE-627E-4A2F-8EAC-EFC7AFF73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4B79D-1DA5-479E-92F9-BBE8902AC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C64CB-73B8-4E6F-B89C-6A30B15977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8457-3AC8-4C32-B0B5-CD0FE4FC8DC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17B-FCDD-4FF2-996D-9E65EFB5D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7B0CC-F56F-4836-9003-4DAA98961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9A2C8-6059-4853-8284-3F8936FB4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0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fif"/><Relationship Id="rId4" Type="http://schemas.openxmlformats.org/officeDocument/2006/relationships/image" Target="../media/image3.jf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f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0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fif"/><Relationship Id="rId5" Type="http://schemas.openxmlformats.org/officeDocument/2006/relationships/image" Target="../media/image9.png"/><Relationship Id="rId4" Type="http://schemas.openxmlformats.org/officeDocument/2006/relationships/image" Target="../media/image4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fif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fif"/><Relationship Id="rId4" Type="http://schemas.openxmlformats.org/officeDocument/2006/relationships/image" Target="../media/image7.jf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738283" y="214290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/>
          <p:cNvSpPr txBox="1"/>
          <p:nvPr/>
        </p:nvSpPr>
        <p:spPr>
          <a:xfrm>
            <a:off x="1937703" y="1859916"/>
            <a:ext cx="852579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SUBJECT-STORY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TOPIC-THE SELFISH DOG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    (DRAMATISATION)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2195514" y="1647825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524000" y="5156836"/>
            <a:ext cx="914400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C97C2DC-AF9C-4421-883E-A1DBA6D8D90F}"/>
              </a:ext>
            </a:extLst>
          </p:cNvPr>
          <p:cNvSpPr/>
          <p:nvPr/>
        </p:nvSpPr>
        <p:spPr>
          <a:xfrm>
            <a:off x="157162" y="119054"/>
            <a:ext cx="11877675" cy="66198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15480" y="5514991"/>
            <a:ext cx="204533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0429C-C4D8-4EF7-90F6-9868646B9F5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79"/>
          <a:stretch/>
        </p:blipFill>
        <p:spPr>
          <a:xfrm>
            <a:off x="3591074" y="3562350"/>
            <a:ext cx="4446443" cy="3009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C00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B8738B98-6851-47CC-A23C-041A20F60813}"/>
              </a:ext>
            </a:extLst>
          </p:cNvPr>
          <p:cNvSpPr/>
          <p:nvPr/>
        </p:nvSpPr>
        <p:spPr>
          <a:xfrm rot="18737218">
            <a:off x="93164" y="949683"/>
            <a:ext cx="4896122" cy="2847975"/>
          </a:xfrm>
          <a:prstGeom prst="wedgeEllipseCallout">
            <a:avLst>
              <a:gd name="adj1" fmla="val 8757"/>
              <a:gd name="adj2" fmla="val 126855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880FC5-34FE-43CF-906A-D3207EF7027B}"/>
              </a:ext>
            </a:extLst>
          </p:cNvPr>
          <p:cNvSpPr txBox="1"/>
          <p:nvPr/>
        </p:nvSpPr>
        <p:spPr>
          <a:xfrm rot="19100681">
            <a:off x="504347" y="1496507"/>
            <a:ext cx="44702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 am a farmer. I worked in  the field. I have an ox and a dog.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9CA67E-3E57-4F15-A050-08AC98E236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504" y="543265"/>
            <a:ext cx="2965633" cy="22213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8903080-651B-4A35-860E-D3552CF15B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319" y="2217334"/>
            <a:ext cx="3493095" cy="2690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E9BEAE7-30EB-41AB-AA50-F04DCFC913A8}"/>
              </a:ext>
            </a:extLst>
          </p:cNvPr>
          <p:cNvSpPr/>
          <p:nvPr/>
        </p:nvSpPr>
        <p:spPr>
          <a:xfrm>
            <a:off x="157162" y="119054"/>
            <a:ext cx="11877675" cy="66198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EAB1AB-0BC4-4677-AB2F-9DFB632B09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79"/>
          <a:stretch/>
        </p:blipFill>
        <p:spPr>
          <a:xfrm>
            <a:off x="3526380" y="3562350"/>
            <a:ext cx="4446443" cy="3009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C00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C2AE2EB7-551B-42D4-BEC2-D3102C61D0BD}"/>
              </a:ext>
            </a:extLst>
          </p:cNvPr>
          <p:cNvSpPr/>
          <p:nvPr/>
        </p:nvSpPr>
        <p:spPr>
          <a:xfrm rot="18737218">
            <a:off x="-272446" y="923388"/>
            <a:ext cx="5534305" cy="3004465"/>
          </a:xfrm>
          <a:prstGeom prst="wedgeEllipseCallout">
            <a:avLst>
              <a:gd name="adj1" fmla="val 8757"/>
              <a:gd name="adj2" fmla="val 126855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oogle Shape;55;p13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426094" y="5600700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081203C-89D6-4BE8-93F4-420822D3712C}"/>
              </a:ext>
            </a:extLst>
          </p:cNvPr>
          <p:cNvSpPr txBox="1"/>
          <p:nvPr/>
        </p:nvSpPr>
        <p:spPr>
          <a:xfrm rot="19100681">
            <a:off x="609123" y="1105209"/>
            <a:ext cx="44702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My ox </a:t>
            </a:r>
            <a:r>
              <a:rPr lang="en-US" sz="3600" dirty="0" err="1"/>
              <a:t>Bholu</a:t>
            </a:r>
            <a:r>
              <a:rPr lang="en-US" sz="3600" dirty="0"/>
              <a:t> helped me in the field and my dog Moti watched the house at night.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B537B9-9145-4E21-A5E1-4A6FF4A8390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9000"/>
          <a:stretch>
            <a:fillRect/>
          </a:stretch>
        </p:blipFill>
        <p:spPr>
          <a:xfrm>
            <a:off x="5353050" y="63754"/>
            <a:ext cx="2881739" cy="3154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F52E528-5351-4ECD-B8C6-F41CEE04AF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938" y="2667000"/>
            <a:ext cx="3514725" cy="2343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5618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E0F8AB4-7A59-413B-86C5-C317DA9BF362}"/>
              </a:ext>
            </a:extLst>
          </p:cNvPr>
          <p:cNvSpPr/>
          <p:nvPr/>
        </p:nvSpPr>
        <p:spPr>
          <a:xfrm>
            <a:off x="157162" y="16680"/>
            <a:ext cx="11877675" cy="66198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14C824-0204-42EA-B463-F66A4C9BA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666" y="3077108"/>
            <a:ext cx="3107624" cy="3523262"/>
          </a:xfrm>
          <a:prstGeom prst="rect">
            <a:avLst/>
          </a:prstGeom>
        </p:spPr>
      </p:pic>
      <p:pic>
        <p:nvPicPr>
          <p:cNvPr id="2" name="Google Shape;55;p13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386905" y="5665022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6E3AB462-F69D-44A0-8229-ECBBB3EA9500}"/>
              </a:ext>
            </a:extLst>
          </p:cNvPr>
          <p:cNvSpPr/>
          <p:nvPr/>
        </p:nvSpPr>
        <p:spPr>
          <a:xfrm>
            <a:off x="4027493" y="235866"/>
            <a:ext cx="5534305" cy="2480510"/>
          </a:xfrm>
          <a:prstGeom prst="wedgeEllipseCallout">
            <a:avLst>
              <a:gd name="adj1" fmla="val -21825"/>
              <a:gd name="adj2" fmla="val 93794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6EF6A2-829F-4F0A-84CE-5C0C0A10B3E2}"/>
              </a:ext>
            </a:extLst>
          </p:cNvPr>
          <p:cNvSpPr txBox="1"/>
          <p:nvPr/>
        </p:nvSpPr>
        <p:spPr>
          <a:xfrm>
            <a:off x="4668094" y="691291"/>
            <a:ext cx="45903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 love both of them. But was surprised by what my dog Moti did…….Let’s see.</a:t>
            </a:r>
          </a:p>
        </p:txBody>
      </p:sp>
    </p:spTree>
    <p:extLst>
      <p:ext uri="{BB962C8B-B14F-4D97-AF65-F5344CB8AC3E}">
        <p14:creationId xmlns:p14="http://schemas.microsoft.com/office/powerpoint/2010/main" val="1121672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561321-FA44-494B-9374-9E5A66CDE0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405041"/>
            <a:ext cx="11391899" cy="5562600"/>
          </a:xfrm>
          <a:prstGeom prst="rect">
            <a:avLst/>
          </a:prstGeom>
        </p:spPr>
      </p:pic>
      <p:pic>
        <p:nvPicPr>
          <p:cNvPr id="4" name="Picture 4" descr="C:\Users\SIPRA\Downloads\ox.png">
            <a:extLst>
              <a:ext uri="{FF2B5EF4-FFF2-40B4-BE49-F238E27FC236}">
                <a16:creationId xmlns:a16="http://schemas.microsoft.com/office/drawing/2014/main" id="{A2CA71CF-1E0F-409F-A69A-573319F05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43997" y="3209926"/>
            <a:ext cx="3153260" cy="2571749"/>
          </a:xfrm>
          <a:prstGeom prst="rect">
            <a:avLst/>
          </a:prstGeom>
          <a:noFill/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2ED9D77B-4E8C-4727-B9EB-66B11720CC66}"/>
              </a:ext>
            </a:extLst>
          </p:cNvPr>
          <p:cNvSpPr/>
          <p:nvPr/>
        </p:nvSpPr>
        <p:spPr>
          <a:xfrm rot="19069294">
            <a:off x="390351" y="621085"/>
            <a:ext cx="3320869" cy="2382795"/>
          </a:xfrm>
          <a:prstGeom prst="cloudCallout">
            <a:avLst>
              <a:gd name="adj1" fmla="val -13621"/>
              <a:gd name="adj2" fmla="val 90571"/>
            </a:avLst>
          </a:prstGeom>
          <a:solidFill>
            <a:srgbClr val="CCFFFF"/>
          </a:solidFill>
          <a:ln>
            <a:solidFill>
              <a:srgbClr val="CC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C8506B-1DFC-42A4-8E82-C61B8561E59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9" t="13696" r="14859" b="20016"/>
          <a:stretch/>
        </p:blipFill>
        <p:spPr>
          <a:xfrm>
            <a:off x="1339298" y="821066"/>
            <a:ext cx="1674775" cy="1984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5BDF23C0-3117-4267-A80B-0C877DE31E79}"/>
              </a:ext>
            </a:extLst>
          </p:cNvPr>
          <p:cNvSpPr/>
          <p:nvPr/>
        </p:nvSpPr>
        <p:spPr>
          <a:xfrm>
            <a:off x="4469874" y="475359"/>
            <a:ext cx="5776050" cy="3132619"/>
          </a:xfrm>
          <a:prstGeom prst="wedgeEllipseCallout">
            <a:avLst>
              <a:gd name="adj1" fmla="val -60333"/>
              <a:gd name="adj2" fmla="val 6300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 have worked a lot .I am feeling very tired and hungry. Now I will return home and go to the manger and eat some yummy hay. </a:t>
            </a:r>
          </a:p>
        </p:txBody>
      </p:sp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2E789456-BE5C-4F5E-AD2A-F993C384F9E7}"/>
              </a:ext>
            </a:extLst>
          </p:cNvPr>
          <p:cNvPicPr preferRelativeResize="0"/>
          <p:nvPr/>
        </p:nvPicPr>
        <p:blipFill rotWithShape="1">
          <a:blip r:embed="rId5" cstate="print"/>
          <a:srcRect/>
          <a:stretch>
            <a:fillRect/>
          </a:stretch>
        </p:blipFill>
        <p:spPr>
          <a:xfrm>
            <a:off x="9996505" y="5781675"/>
            <a:ext cx="204533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8385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9B1E9182-8701-4A50-A4D8-5868036F3C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1"/>
          <a:stretch/>
        </p:blipFill>
        <p:spPr>
          <a:xfrm>
            <a:off x="3667125" y="141158"/>
            <a:ext cx="8353424" cy="5562616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2" name="Google Shape;55;p13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825055" y="5762641"/>
            <a:ext cx="204533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E91AF07-C3EA-44FC-8B49-E11D7C98E3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348" y="3484448"/>
            <a:ext cx="3156201" cy="22193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4" descr="C:\Users\SIPRA\Downloads\ox.png">
            <a:extLst>
              <a:ext uri="{FF2B5EF4-FFF2-40B4-BE49-F238E27FC236}">
                <a16:creationId xmlns:a16="http://schemas.microsoft.com/office/drawing/2014/main" id="{4CCFA5A1-85E8-4A26-B1E6-0DB1FA6CE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838573" y="3057527"/>
            <a:ext cx="3153260" cy="25717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95759EE-0BDA-4EB8-89F5-97F26E4255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4002058"/>
            <a:ext cx="2409824" cy="2732133"/>
          </a:xfrm>
          <a:prstGeom prst="rect">
            <a:avLst/>
          </a:prstGeom>
        </p:spPr>
      </p:pic>
      <p:sp>
        <p:nvSpPr>
          <p:cNvPr id="30" name="Speech Bubble: Oval 29">
            <a:extLst>
              <a:ext uri="{FF2B5EF4-FFF2-40B4-BE49-F238E27FC236}">
                <a16:creationId xmlns:a16="http://schemas.microsoft.com/office/drawing/2014/main" id="{8C07FC3A-93D3-44C2-BE61-521589DD3609}"/>
              </a:ext>
            </a:extLst>
          </p:cNvPr>
          <p:cNvSpPr/>
          <p:nvPr/>
        </p:nvSpPr>
        <p:spPr>
          <a:xfrm rot="161737">
            <a:off x="97729" y="219397"/>
            <a:ext cx="4661524" cy="2480510"/>
          </a:xfrm>
          <a:prstGeom prst="wedgeEllipseCallout">
            <a:avLst>
              <a:gd name="adj1" fmla="val -5255"/>
              <a:gd name="adj2" fmla="val 111817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4ECF8E0-0E95-4C3E-AF5E-A295C0B8CF4B}"/>
              </a:ext>
            </a:extLst>
          </p:cNvPr>
          <p:cNvSpPr txBox="1"/>
          <p:nvPr/>
        </p:nvSpPr>
        <p:spPr>
          <a:xfrm>
            <a:off x="628703" y="551711"/>
            <a:ext cx="39051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When the ox went to the manger ,it found the dog was sitting on the hay. </a:t>
            </a:r>
            <a:r>
              <a:rPr lang="en-US" sz="2800" dirty="0" err="1"/>
              <a:t>Bholu</a:t>
            </a:r>
            <a:r>
              <a:rPr lang="en-US" sz="2800" dirty="0"/>
              <a:t> said…</a:t>
            </a:r>
          </a:p>
        </p:txBody>
      </p:sp>
      <p:sp>
        <p:nvSpPr>
          <p:cNvPr id="32" name="Speech Bubble: Oval 31">
            <a:extLst>
              <a:ext uri="{FF2B5EF4-FFF2-40B4-BE49-F238E27FC236}">
                <a16:creationId xmlns:a16="http://schemas.microsoft.com/office/drawing/2014/main" id="{AF727F7F-762C-4B25-AD52-5C4B30822B06}"/>
              </a:ext>
            </a:extLst>
          </p:cNvPr>
          <p:cNvSpPr/>
          <p:nvPr/>
        </p:nvSpPr>
        <p:spPr>
          <a:xfrm rot="161737">
            <a:off x="5274338" y="200856"/>
            <a:ext cx="3926571" cy="2235701"/>
          </a:xfrm>
          <a:prstGeom prst="wedgeEllipseCallout">
            <a:avLst>
              <a:gd name="adj1" fmla="val -5255"/>
              <a:gd name="adj2" fmla="val 11181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Arey</a:t>
            </a:r>
            <a:r>
              <a:rPr lang="en-US" sz="2400" dirty="0">
                <a:solidFill>
                  <a:schemeClr val="tx1"/>
                </a:solidFill>
              </a:rPr>
              <a:t>! Moti you are here? Please get aside and let me eat some hay. Then we will play.</a:t>
            </a:r>
          </a:p>
        </p:txBody>
      </p:sp>
      <p:sp>
        <p:nvSpPr>
          <p:cNvPr id="36" name="Speech Bubble: Oval 35">
            <a:extLst>
              <a:ext uri="{FF2B5EF4-FFF2-40B4-BE49-F238E27FC236}">
                <a16:creationId xmlns:a16="http://schemas.microsoft.com/office/drawing/2014/main" id="{4854DC27-D1F1-47DF-9D29-32117104FAE9}"/>
              </a:ext>
            </a:extLst>
          </p:cNvPr>
          <p:cNvSpPr/>
          <p:nvPr/>
        </p:nvSpPr>
        <p:spPr>
          <a:xfrm rot="20723015">
            <a:off x="9173531" y="132218"/>
            <a:ext cx="2958490" cy="2588699"/>
          </a:xfrm>
          <a:prstGeom prst="wedgeEllipseCallout">
            <a:avLst>
              <a:gd name="adj1" fmla="val -11433"/>
              <a:gd name="adj2" fmla="val 95146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Vow.. Vow  I can not let you eat the hay.</a:t>
            </a:r>
          </a:p>
        </p:txBody>
      </p:sp>
    </p:spTree>
    <p:extLst>
      <p:ext uri="{BB962C8B-B14F-4D97-AF65-F5344CB8AC3E}">
        <p14:creationId xmlns:p14="http://schemas.microsoft.com/office/powerpoint/2010/main" val="182487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825054" y="5826364"/>
            <a:ext cx="204533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C74712-E1E2-4CC8-A3BE-6BF5553603C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1"/>
          <a:stretch/>
        </p:blipFill>
        <p:spPr>
          <a:xfrm>
            <a:off x="533400" y="64506"/>
            <a:ext cx="11144250" cy="5562616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83616712-EE0B-408D-9D6B-65091239C6EE}"/>
              </a:ext>
            </a:extLst>
          </p:cNvPr>
          <p:cNvSpPr/>
          <p:nvPr/>
        </p:nvSpPr>
        <p:spPr>
          <a:xfrm rot="589248">
            <a:off x="2082964" y="344087"/>
            <a:ext cx="4826504" cy="2235701"/>
          </a:xfrm>
          <a:prstGeom prst="wedgeEllipseCallout">
            <a:avLst>
              <a:gd name="adj1" fmla="val -5255"/>
              <a:gd name="adj2" fmla="val 11181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But Moti why? It is of no use to you. Please let me eat the hay. I am feeling very hungry.</a:t>
            </a:r>
          </a:p>
        </p:txBody>
      </p:sp>
      <p:pic>
        <p:nvPicPr>
          <p:cNvPr id="15" name="Picture 4" descr="C:\Users\SIPRA\Downloads\ox.png">
            <a:extLst>
              <a:ext uri="{FF2B5EF4-FFF2-40B4-BE49-F238E27FC236}">
                <a16:creationId xmlns:a16="http://schemas.microsoft.com/office/drawing/2014/main" id="{2405F12E-89A5-4891-93CC-C68D3B9B5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46504" y="3015201"/>
            <a:ext cx="3153260" cy="25717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07BC2A7-81A4-4496-A771-9EDFA37075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230" y="3559510"/>
            <a:ext cx="3156201" cy="22193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683EACB3-7E5F-4544-9469-BFC2DF6ABED5}"/>
              </a:ext>
            </a:extLst>
          </p:cNvPr>
          <p:cNvSpPr/>
          <p:nvPr/>
        </p:nvSpPr>
        <p:spPr>
          <a:xfrm rot="20298429">
            <a:off x="7235005" y="461757"/>
            <a:ext cx="3636548" cy="2588699"/>
          </a:xfrm>
          <a:prstGeom prst="wedgeEllipseCallout">
            <a:avLst>
              <a:gd name="adj1" fmla="val 4135"/>
              <a:gd name="adj2" fmla="val 97906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No! Since I myself can not eat the hay I won’t allow anyone to have it.</a:t>
            </a:r>
          </a:p>
        </p:txBody>
      </p:sp>
    </p:spTree>
    <p:extLst>
      <p:ext uri="{BB962C8B-B14F-4D97-AF65-F5344CB8AC3E}">
        <p14:creationId xmlns:p14="http://schemas.microsoft.com/office/powerpoint/2010/main" val="3834195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1530A44-52D5-483A-A67D-DD0CEDFFB5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5"/>
          <a:stretch/>
        </p:blipFill>
        <p:spPr>
          <a:xfrm>
            <a:off x="4267200" y="162517"/>
            <a:ext cx="7781924" cy="5438183"/>
          </a:xfrm>
          <a:prstGeom prst="rect">
            <a:avLst/>
          </a:prstGeom>
        </p:spPr>
      </p:pic>
      <p:pic>
        <p:nvPicPr>
          <p:cNvPr id="2" name="Google Shape;55;p13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10003789" y="5723933"/>
            <a:ext cx="204533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970664-A3BF-4185-92AF-DB5F1EB337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71" t="6535" r="28878"/>
          <a:stretch/>
        </p:blipFill>
        <p:spPr>
          <a:xfrm>
            <a:off x="228601" y="3124200"/>
            <a:ext cx="2266478" cy="35290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BF3278-8B88-4C73-BFEF-FC101AFD7A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149" y="3509964"/>
            <a:ext cx="2466975" cy="2085974"/>
          </a:xfrm>
          <a:prstGeom prst="rect">
            <a:avLst/>
          </a:prstGeom>
        </p:spPr>
      </p:pic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ADE0596A-9C34-4EA2-A414-1FDCB9EF5CE2}"/>
              </a:ext>
            </a:extLst>
          </p:cNvPr>
          <p:cNvSpPr/>
          <p:nvPr/>
        </p:nvSpPr>
        <p:spPr>
          <a:xfrm rot="737266">
            <a:off x="768952" y="336008"/>
            <a:ext cx="6076865" cy="2715378"/>
          </a:xfrm>
          <a:prstGeom prst="wedgeEllipseCallout">
            <a:avLst>
              <a:gd name="adj1" fmla="val -28253"/>
              <a:gd name="adj2" fmla="val 95302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But Moti did not allow the ox to eat the hay. So the ox had to go hungry that day. When I came to know the whole story, I felt sad. I was surprised to know that my dog was so selfish.</a:t>
            </a:r>
          </a:p>
        </p:txBody>
      </p:sp>
    </p:spTree>
    <p:extLst>
      <p:ext uri="{BB962C8B-B14F-4D97-AF65-F5344CB8AC3E}">
        <p14:creationId xmlns:p14="http://schemas.microsoft.com/office/powerpoint/2010/main" val="66610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E1ED1FCF-9CDA-480A-9446-7A4A178A601E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0003789" y="5723933"/>
            <a:ext cx="204533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B0F85F-D5A0-486A-BCF2-FAE9741D46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71" t="6535" r="28878"/>
          <a:stretch/>
        </p:blipFill>
        <p:spPr>
          <a:xfrm>
            <a:off x="606501" y="3876675"/>
            <a:ext cx="2640178" cy="26473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91ADF47-8B5A-4552-9B9F-050F656CF9F3}"/>
              </a:ext>
            </a:extLst>
          </p:cNvPr>
          <p:cNvSpPr/>
          <p:nvPr/>
        </p:nvSpPr>
        <p:spPr>
          <a:xfrm rot="153929">
            <a:off x="1641433" y="548697"/>
            <a:ext cx="9648825" cy="2426873"/>
          </a:xfrm>
          <a:prstGeom prst="wedgeRoundRectCallout">
            <a:avLst>
              <a:gd name="adj1" fmla="val -43449"/>
              <a:gd name="adj2" fmla="val 12588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 know selfish person won’t let you have anything what they could not. But I am pretty sure you are not going to be selfish like my dog. You all are good kids . You will share your things with your friends, brothers or sisters.</a:t>
            </a:r>
          </a:p>
          <a:p>
            <a:pPr algn="ctr"/>
            <a:r>
              <a:rPr lang="en-US" sz="4000" b="1" dirty="0">
                <a:solidFill>
                  <a:srgbClr val="C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04523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303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</cp:revision>
  <dcterms:created xsi:type="dcterms:W3CDTF">2021-08-01T10:07:26Z</dcterms:created>
  <dcterms:modified xsi:type="dcterms:W3CDTF">2021-08-01T12:03:44Z</dcterms:modified>
</cp:coreProperties>
</file>