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1" r:id="rId4"/>
    <p:sldId id="262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C3B86A-BA7E-401C-AA28-70D9A67E3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0FDEFD-E4F7-4D8D-801B-2D5042D70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3199-92F1-468E-A1E8-1D46658E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797EB1-2970-4D58-BAE4-BD0CEEBA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081435-166A-4490-A0C9-3EEACF17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329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7EC15D-5AA2-4420-9693-5E5E8623F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8EE3B0-6470-42AD-B67A-208FE7B27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30247A-FBAB-4C90-A89E-D27EF2C15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B68E17-68D7-4B73-99C9-67839FA5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E7DE0B-F918-429B-A040-4F2A79C92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8184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F85216D-F910-4B50-8EB4-F84B0E889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B0CB160-DAA1-48CE-ADA8-45906C8F9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D5B36B2-28EB-4082-8519-FE27CF05F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F6ED40-53BF-413B-9533-73137B6A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42B0F5-2065-4446-A3BC-ECBB2E5D9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49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5B2C1-A45F-4188-BD0B-7E6B8E54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ECFF5E-C835-43AF-82E2-6A0A0B825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C85342-7254-4616-9536-0438E2A05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C978C3-4CFD-4605-AAA7-B171AE1A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B58258-1785-42A9-9788-1DD370CD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98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5450B3-6931-4363-8EE6-702F739ED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D25BCB-E645-4895-A89A-AD337A8C3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E330FC-4538-4BE2-8C92-55A601DC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FED8F-2751-4F3A-9F21-4AAB353D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6ED670-34D6-4D9B-BAC7-79A8D923A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29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DD91B1-1622-42E9-8FA0-F4197395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653CBE-4D79-4CDA-B9D0-9C901883C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93A1FB-8AA8-415F-AE31-3E229796F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3F7F23-236B-4519-896D-8B81D3DD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5998D77-9D28-404D-BF95-A02647D5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A77336-9B10-433C-8179-13F67355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35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2F96E1-6EE9-4F62-8F0F-B89A4E65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7C53772-6BDD-4EEF-A875-101A6666C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D32DBB-0134-49E7-85C4-746CF04F4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F055065-9EC8-4B03-B83D-5B52BEB11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F6242C-90ED-46A8-9517-692E5C75B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B7C5199-F892-427E-9F3C-E60B5B93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3A009E2-3C72-45EE-8A46-36773B1C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337BE20-7E74-421D-AD6D-06FB7EBB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5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11ED7E-B98D-4FF4-B278-BE07EB5E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65979B1-256C-435C-BA7D-E7417EC2D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533E44E-F359-44F3-94F8-5164A4C9E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24FB0B9-F29F-47D4-8B19-1D8FFDA8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326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9941C49-0D68-4625-AF65-A9D137F0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28B433D-98AF-465B-862E-F1DCC7F5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73B1DF9-1F5E-4031-A283-FA4A64A83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4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1082D7-35A1-4442-B50E-0F5469540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8B86E1-6DDF-4871-B6E3-5B4E2FB8A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D07DC7-FCBA-43E6-81A6-AB7124BA2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8C1195A-78FB-49B3-A099-DFFBF11CF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79E415-A55B-4D01-B6BA-04773FC2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DC247A-2DE4-4148-8F0F-379855424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217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B08118-B0B6-4880-B5BA-853CE6A7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AB21A7-2486-4B93-8E24-121B108C6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4EE13A-1FED-44BB-A684-EB3C8C79E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B22B3D-457B-486B-9745-BBCDC610E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46DCD9-2EE8-4D47-A818-8C0A8D500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FDCDDF-4FDC-4F45-98B2-9BF6A2160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4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9948D88-1B5D-43D6-B571-D84FC990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A0C723-CAA3-4580-9A20-A95B2DDE5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C48269-CD38-4DDA-B552-2DCA14FA5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0D204-F700-4B97-80C1-6A358B5618C0}" type="datetimeFigureOut">
              <a:rPr lang="en-IN" smtClean="0"/>
              <a:t>16-08-2021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24718F-516F-4BFD-BFAC-E381EE889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7B9D15-88E4-41D1-848A-3886A8DCB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54E86-A866-4354-A462-6ED57404CF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187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32C7135D-7E83-46C7-B113-097EBAF9338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51460" y="260985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xmlns="" id="{3957779F-4C20-4029-B403-86905378C9F0}"/>
              </a:ext>
            </a:extLst>
          </p:cNvPr>
          <p:cNvSpPr txBox="1"/>
          <p:nvPr/>
        </p:nvSpPr>
        <p:spPr>
          <a:xfrm>
            <a:off x="2030095" y="1630045"/>
            <a:ext cx="8316595" cy="3138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                                SUBJECT-STORY</a:t>
            </a:r>
          </a:p>
          <a:p>
            <a:r>
              <a:rPr lang="en-US" sz="36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                                TOPIC-THE SELFISH DOG</a:t>
            </a:r>
          </a:p>
          <a:p>
            <a:r>
              <a:rPr lang="en-US" sz="36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                                                  (English)</a:t>
            </a:r>
          </a:p>
        </p:txBody>
      </p:sp>
    </p:spTree>
    <p:extLst>
      <p:ext uri="{BB962C8B-B14F-4D97-AF65-F5344CB8AC3E}">
        <p14:creationId xmlns:p14="http://schemas.microsoft.com/office/powerpoint/2010/main" val="73899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CF5D8E86-1701-4E29-8E25-42BCAE1258C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6010" y="5661660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D447B2-8866-4E64-B55F-125629400D8E}"/>
              </a:ext>
            </a:extLst>
          </p:cNvPr>
          <p:cNvSpPr txBox="1"/>
          <p:nvPr/>
        </p:nvSpPr>
        <p:spPr>
          <a:xfrm>
            <a:off x="991068" y="393009"/>
            <a:ext cx="103432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dirty="0"/>
              <a:t>Answer the following questions with ‘yes’ &amp; ‘no’. If yes</a:t>
            </a:r>
            <a:br>
              <a:rPr lang="en-IN" sz="3600" dirty="0"/>
            </a:br>
            <a:r>
              <a:rPr lang="en-IN" sz="3600" dirty="0"/>
              <a:t>then repeat the answer &amp; if no then say the answer  - </a:t>
            </a:r>
          </a:p>
        </p:txBody>
      </p:sp>
      <p:pic>
        <p:nvPicPr>
          <p:cNvPr id="1026" name="Picture 2" descr="Thumbs up Down HD Stock Images | Shutterstock">
            <a:extLst>
              <a:ext uri="{FF2B5EF4-FFF2-40B4-BE49-F238E27FC236}">
                <a16:creationId xmlns:a16="http://schemas.microsoft.com/office/drawing/2014/main" xmlns="" id="{52156236-5DDA-460C-93AA-0BB820BB28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9" t="8214" r="4209" b="14643"/>
          <a:stretch/>
        </p:blipFill>
        <p:spPr bwMode="auto">
          <a:xfrm>
            <a:off x="3590926" y="2400300"/>
            <a:ext cx="5143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D53396C-ACC8-47E7-A321-077A74AED818}"/>
              </a:ext>
            </a:extLst>
          </p:cNvPr>
          <p:cNvSpPr txBox="1"/>
          <p:nvPr/>
        </p:nvSpPr>
        <p:spPr>
          <a:xfrm>
            <a:off x="4416310" y="1770206"/>
            <a:ext cx="10027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800" dirty="0"/>
              <a:t>yes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A04BD19-7902-409D-B363-1E076BB3D422}"/>
              </a:ext>
            </a:extLst>
          </p:cNvPr>
          <p:cNvSpPr txBox="1"/>
          <p:nvPr/>
        </p:nvSpPr>
        <p:spPr>
          <a:xfrm>
            <a:off x="7163506" y="1740187"/>
            <a:ext cx="833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8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96024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CF5D8E86-1701-4E29-8E25-42BCAE1258C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6010" y="5661660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236795-5536-4776-BE01-CF4EE7F39D85}"/>
              </a:ext>
            </a:extLst>
          </p:cNvPr>
          <p:cNvSpPr txBox="1"/>
          <p:nvPr/>
        </p:nvSpPr>
        <p:spPr>
          <a:xfrm>
            <a:off x="752774" y="295275"/>
            <a:ext cx="107724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A farmer </a:t>
            </a:r>
            <a:r>
              <a:rPr lang="en-IN" sz="3600"/>
              <a:t>had </a:t>
            </a:r>
            <a:r>
              <a:rPr lang="en-IN" sz="3600" smtClean="0"/>
              <a:t>a </a:t>
            </a:r>
            <a:r>
              <a:rPr lang="en-IN" sz="3600" dirty="0"/>
              <a:t>sheep and a bull.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The farmer worked in a school.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The dog watched the house and not let anyone </a:t>
            </a:r>
          </a:p>
          <a:p>
            <a:r>
              <a:rPr lang="en-IN" sz="3600" dirty="0"/>
              <a:t>      to get inside.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endParaRPr lang="en-IN" sz="3600" dirty="0"/>
          </a:p>
        </p:txBody>
      </p:sp>
      <p:pic>
        <p:nvPicPr>
          <p:cNvPr id="4" name="Picture 2" descr="Aesop&amp;#39;s Fables | The Dog In The Manger | HooplaKidz - YouTube">
            <a:extLst>
              <a:ext uri="{FF2B5EF4-FFF2-40B4-BE49-F238E27FC236}">
                <a16:creationId xmlns:a16="http://schemas.microsoft.com/office/drawing/2014/main" xmlns="" id="{182A9F9E-C5B4-49E4-9036-AEB602D19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093" y="914401"/>
            <a:ext cx="3695700" cy="165735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ndia&amp;#39;s farmers aren&amp;#39;t all the same, but government policies rarely reflect  that — Quartz India">
            <a:extLst>
              <a:ext uri="{FF2B5EF4-FFF2-40B4-BE49-F238E27FC236}">
                <a16:creationId xmlns:a16="http://schemas.microsoft.com/office/drawing/2014/main" xmlns="" id="{4ABE7BCD-3E7F-471A-9455-D1E6AF7F1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0" y="1828801"/>
            <a:ext cx="3381375" cy="195262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Portrait of dog in front of house Stock Photo - Alamy">
            <a:extLst>
              <a:ext uri="{FF2B5EF4-FFF2-40B4-BE49-F238E27FC236}">
                <a16:creationId xmlns:a16="http://schemas.microsoft.com/office/drawing/2014/main" xmlns="" id="{9573169D-39CE-4C11-9BD6-9BFE806D79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19"/>
          <a:stretch/>
        </p:blipFill>
        <p:spPr bwMode="auto">
          <a:xfrm>
            <a:off x="4743918" y="4824234"/>
            <a:ext cx="3199932" cy="165735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20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xmlns="" id="{CF5D8E86-1701-4E29-8E25-42BCAE1258C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6010" y="5661660"/>
            <a:ext cx="2045335" cy="9715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4080F93-A029-42C2-98D6-C354BEADA0B0}"/>
              </a:ext>
            </a:extLst>
          </p:cNvPr>
          <p:cNvSpPr txBox="1"/>
          <p:nvPr/>
        </p:nvSpPr>
        <p:spPr>
          <a:xfrm>
            <a:off x="362249" y="224790"/>
            <a:ext cx="110010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The dog was very hungry and want to eat some food.</a:t>
            </a:r>
          </a:p>
          <a:p>
            <a:endParaRPr lang="en-IN" sz="3600" dirty="0"/>
          </a:p>
          <a:p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The dog helped the farmer in his field.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The dog was sitting on a chair.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endParaRPr lang="en-IN" sz="3600" dirty="0"/>
          </a:p>
        </p:txBody>
      </p:sp>
      <p:pic>
        <p:nvPicPr>
          <p:cNvPr id="5" name="Picture 10" descr="Farmer Plow Paddy Field Design Royalty Free Cliparts, Vectors, And Stock  Illustration. Image 57125481.">
            <a:extLst>
              <a:ext uri="{FF2B5EF4-FFF2-40B4-BE49-F238E27FC236}">
                <a16:creationId xmlns:a16="http://schemas.microsoft.com/office/drawing/2014/main" xmlns="" id="{0BBC5A41-24EF-43A3-8720-0EBC7D52AB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52"/>
          <a:stretch/>
        </p:blipFill>
        <p:spPr bwMode="auto">
          <a:xfrm>
            <a:off x="3891111" y="866775"/>
            <a:ext cx="3128813" cy="150495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Buffalo Plow Stock Illustrations – 469 Buffalo Plow Stock Illustrations,  Vectors &amp;amp; Clipart - Dreamstime">
            <a:extLst>
              <a:ext uri="{FF2B5EF4-FFF2-40B4-BE49-F238E27FC236}">
                <a16:creationId xmlns:a16="http://schemas.microsoft.com/office/drawing/2014/main" xmlns="" id="{F9C81954-43A2-4E64-AAE5-675439886E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" t="26736" r="7875" b="25422"/>
          <a:stretch/>
        </p:blipFill>
        <p:spPr bwMode="auto">
          <a:xfrm flipH="1">
            <a:off x="8134350" y="2608836"/>
            <a:ext cx="3567748" cy="167640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 descr="Dog Shadow Images | Free Vectors, Stock Photos &amp;amp; PSD">
            <a:extLst>
              <a:ext uri="{FF2B5EF4-FFF2-40B4-BE49-F238E27FC236}">
                <a16:creationId xmlns:a16="http://schemas.microsoft.com/office/drawing/2014/main" xmlns="" id="{0FF7DB0F-56E4-42C9-B551-E5500A824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4627929"/>
            <a:ext cx="2981325" cy="178317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56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2CDE1D6-011B-4BF0-B9AE-5DF992996CF6}"/>
              </a:ext>
            </a:extLst>
          </p:cNvPr>
          <p:cNvSpPr txBox="1"/>
          <p:nvPr/>
        </p:nvSpPr>
        <p:spPr>
          <a:xfrm>
            <a:off x="1276350" y="49598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1800" dirty="0"/>
          </a:p>
          <a:p>
            <a:r>
              <a:rPr lang="en-IN" sz="1800" dirty="0"/>
              <a:t> 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81946AB-1E6C-4499-B2DD-84A6DFBB35DE}"/>
              </a:ext>
            </a:extLst>
          </p:cNvPr>
          <p:cNvSpPr txBox="1"/>
          <p:nvPr/>
        </p:nvSpPr>
        <p:spPr>
          <a:xfrm>
            <a:off x="676274" y="400735"/>
            <a:ext cx="1056322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On that day the ox had a nice yummy dinner.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IN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sz="3600" dirty="0"/>
              <a:t>   The moral of the story is always try to be selfish/</a:t>
            </a:r>
          </a:p>
          <a:p>
            <a:r>
              <a:rPr lang="en-IN" sz="3600" dirty="0"/>
              <a:t>       helpful to others.</a:t>
            </a:r>
          </a:p>
        </p:txBody>
      </p:sp>
      <p:pic>
        <p:nvPicPr>
          <p:cNvPr id="13" name="Picture 4" descr="Face Of The White Ox In The Field Stock Photo, Picture And Royalty Free  Image. Image 35619530.">
            <a:extLst>
              <a:ext uri="{FF2B5EF4-FFF2-40B4-BE49-F238E27FC236}">
                <a16:creationId xmlns:a16="http://schemas.microsoft.com/office/drawing/2014/main" xmlns="" id="{5F9431C3-6C61-4E26-BC27-C6E9BCA16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86" y="1409700"/>
            <a:ext cx="3257550" cy="169545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Falls Safety | OSFM">
            <a:extLst>
              <a:ext uri="{FF2B5EF4-FFF2-40B4-BE49-F238E27FC236}">
                <a16:creationId xmlns:a16="http://schemas.microsoft.com/office/drawing/2014/main" xmlns="" id="{33689D55-E58F-4FBB-9ACB-B085C05FD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1" y="4466303"/>
            <a:ext cx="3305174" cy="1772572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Google Shape;55;p13">
            <a:extLst>
              <a:ext uri="{FF2B5EF4-FFF2-40B4-BE49-F238E27FC236}">
                <a16:creationId xmlns:a16="http://schemas.microsoft.com/office/drawing/2014/main" xmlns="" id="{4B910129-A19E-4052-A744-9E9ABDF6E0E4}"/>
              </a:ext>
            </a:extLst>
          </p:cNvPr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9986010" y="5661660"/>
            <a:ext cx="2045335" cy="971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002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>
            <a:extLst>
              <a:ext uri="{FF2B5EF4-FFF2-40B4-BE49-F238E27FC236}">
                <a16:creationId xmlns:a16="http://schemas.microsoft.com/office/drawing/2014/main" xmlns="" id="{CA730283-9B79-49EB-BC64-14F82C6A2717}"/>
              </a:ext>
            </a:extLst>
          </p:cNvPr>
          <p:cNvSpPr txBox="1"/>
          <p:nvPr/>
        </p:nvSpPr>
        <p:spPr>
          <a:xfrm>
            <a:off x="2293620" y="1521460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>
            <a:extLst>
              <a:ext uri="{FF2B5EF4-FFF2-40B4-BE49-F238E27FC236}">
                <a16:creationId xmlns:a16="http://schemas.microsoft.com/office/drawing/2014/main" xmlns="" id="{26512ECF-ED6D-4ED5-9508-0B267BFEAA49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766945"/>
            <a:ext cx="12192000" cy="2091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19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126</Words>
  <Application>Microsoft Office PowerPoint</Application>
  <PresentationFormat>Custom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Sipra Rath</dc:creator>
  <cp:lastModifiedBy>Windows User</cp:lastModifiedBy>
  <cp:revision>2</cp:revision>
  <dcterms:created xsi:type="dcterms:W3CDTF">2021-08-16T08:07:13Z</dcterms:created>
  <dcterms:modified xsi:type="dcterms:W3CDTF">2021-08-16T17:51:10Z</dcterms:modified>
</cp:coreProperties>
</file>