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55F0-8531-4FB2-BCC3-69EC30635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97D70-C075-4F94-B5F3-AD392D42E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FC5EB-724C-4957-B871-5063FC34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409FD-A7E6-4A70-A140-81FCB4E2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6E8B-B88A-4117-9598-0B4CE7BD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825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6795-AF4F-4842-BAB0-AC28C344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6AC7B-661C-4B5B-AE26-D07BD2A40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CA203-03A7-4210-A06D-6A338BF5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5DE4C-7720-4916-9CFE-F81CEA48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299E5-11A0-4E6F-9A1C-FEF40C67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33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6D743-D15D-4D02-89B4-2D593B44E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901E4-502D-456D-961F-CB809489C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BB8D-F29B-4D6D-9F04-E5A99649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D21B9-6772-4F73-BF49-FC21C9B0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EF438-7DFD-4BB2-9444-2C0A771B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452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3D10-C7B2-4DF4-8649-54DC0D08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03C39-7E83-4750-8BF8-D4F242B9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5768F-0FB5-4657-8E1A-344BBFE9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B5F20-B669-4108-991E-4D43F769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5A376-C0D3-4241-A707-0060F28F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2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5B7E-0817-4E82-8D58-F8A9CD71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D1052-1E95-45D8-BF97-A3A3EFD7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4AC4D-36BE-44EE-8EFA-7BA0839E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9C28-4742-4911-AD2D-91F43FA1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4996C-F41E-4176-861F-3ACDB03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400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6BF7-045C-4067-9352-F3901116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70123-B774-4E7C-8FD6-F34F9367C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D28B4-EB2B-4BD0-993F-4916E30F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D0204-F580-4708-9C72-385BF21A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A8B30-9CA3-422D-B1B5-A0CFBA3E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F6ABE-7B26-4FB5-9699-37D5693E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84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4B55-67B0-49A9-8FD3-B8934D22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2A9D-A1C4-44A2-AE8B-921E23BBC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1057A-24F8-464F-8115-9AC8911D4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FE850-5104-4265-BAC5-6B62608C7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85353-03DA-47C5-A75C-9E852DB7B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72FD2-81CD-4FD3-BDCA-7D650C7A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3EBF13-ACC2-4DBB-8AEC-7E0D47CB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35EDE-B147-4036-9955-64FFF61B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27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194-BA8D-4B92-91C2-9DDCA249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493D3-C8E8-4EE6-B86F-91B5127F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84EA9-1C64-4662-9FBD-6E68F257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EA5E2-511F-4F48-84E5-605F71B4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723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58183-A7C2-45C8-9475-9742E940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25D87-E1ED-4873-AF77-FAABCB44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F38B1-3FF3-47B8-9085-9FF36FB7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590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F27C-73EC-4E6D-980C-FB182261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3B32-428C-4A2A-921E-6D1BD2F4E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FAFBB-6548-4078-B3F2-234E0DDCA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D3440-130F-48A6-B62B-739B27EA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6F2CB-9905-428D-ACFA-767182D1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ADA05-CB7C-4761-91E0-C94A46C2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06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AD8-5DD8-49BD-9BC1-837F7194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6DBBF0-26BC-4ED2-A968-7BB73BEAE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E1F24-E62A-4904-ACEC-6A4FF736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6FB65-8AE7-4127-96EA-60D5FD26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82823-B1DF-4E1B-A5D5-C94BCB7E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809E-C6AE-431D-AE53-1FBF93C1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968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4C98C-E2F8-40FD-BE66-B7FD83C4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9AF03-B590-40DC-B5A9-F90F5CA51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C8AA-31F6-4AD3-90FB-ABAACBBC1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40EF-F93E-4594-8FFF-16A0BD63CDB5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672F-2B20-4C70-B704-2F0428594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0C49B-D0E3-4041-94D6-8993290D5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EDCC-E53B-40BA-BD42-F9D60C0B43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161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85C9C052-1FC7-4CA5-B360-C625E0C9E1A3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37185" y="337185"/>
            <a:ext cx="204533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14F43F11-21C2-4BBF-9E67-86E382C90E32}"/>
              </a:ext>
            </a:extLst>
          </p:cNvPr>
          <p:cNvSpPr txBox="1"/>
          <p:nvPr/>
        </p:nvSpPr>
        <p:spPr>
          <a:xfrm>
            <a:off x="1937702" y="2020570"/>
            <a:ext cx="883145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WELCOME TO ONLINE CLASS</a:t>
            </a:r>
          </a:p>
          <a:p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CLASS-UKG</a:t>
            </a:r>
          </a:p>
          <a:p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SUBJECT-STORY</a:t>
            </a:r>
          </a:p>
          <a:p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TOPIC-THE SELFISH DOG</a:t>
            </a:r>
          </a:p>
          <a:p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                                     (question cum answer)</a:t>
            </a:r>
          </a:p>
          <a:p>
            <a:endParaRPr lang="en-US" sz="36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1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20C0E-D095-4789-8B34-C6A8C1E4D64E}"/>
              </a:ext>
            </a:extLst>
          </p:cNvPr>
          <p:cNvSpPr txBox="1"/>
          <p:nvPr/>
        </p:nvSpPr>
        <p:spPr>
          <a:xfrm>
            <a:off x="417290" y="920621"/>
            <a:ext cx="684514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Who had an ox and a dog?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Who helped  the farmer in the field?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Who watched the house at night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What happened one evening?</a:t>
            </a:r>
          </a:p>
        </p:txBody>
      </p:sp>
      <p:pic>
        <p:nvPicPr>
          <p:cNvPr id="3" name="Google Shape;55;p13">
            <a:extLst>
              <a:ext uri="{FF2B5EF4-FFF2-40B4-BE49-F238E27FC236}">
                <a16:creationId xmlns:a16="http://schemas.microsoft.com/office/drawing/2014/main" id="{9C0F0C6C-1F94-47E4-B664-B7851F18F372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43135" y="5642610"/>
            <a:ext cx="204533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0FBFC-CA9E-4B3E-87B7-3F0C3F286A2D}"/>
              </a:ext>
            </a:extLst>
          </p:cNvPr>
          <p:cNvSpPr txBox="1"/>
          <p:nvPr/>
        </p:nvSpPr>
        <p:spPr>
          <a:xfrm>
            <a:off x="3209168" y="1565150"/>
            <a:ext cx="6368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713C3"/>
                </a:solidFill>
              </a:rPr>
              <a:t>The farmer had an ox and a dog.</a:t>
            </a:r>
            <a:endParaRPr lang="en-IN" sz="3600" b="1" dirty="0">
              <a:solidFill>
                <a:srgbClr val="1713C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75982-0C47-4C42-8391-F9B0CE05724A}"/>
              </a:ext>
            </a:extLst>
          </p:cNvPr>
          <p:cNvSpPr txBox="1"/>
          <p:nvPr/>
        </p:nvSpPr>
        <p:spPr>
          <a:xfrm>
            <a:off x="3198886" y="3072480"/>
            <a:ext cx="810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713C3"/>
                </a:solidFill>
              </a:rPr>
              <a:t>The an ox helped the farmer in the field.</a:t>
            </a:r>
            <a:endParaRPr lang="en-IN" sz="3600" b="1" dirty="0">
              <a:solidFill>
                <a:srgbClr val="1713C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EF91D-6740-4C52-941D-957C358D09E2}"/>
              </a:ext>
            </a:extLst>
          </p:cNvPr>
          <p:cNvSpPr txBox="1"/>
          <p:nvPr/>
        </p:nvSpPr>
        <p:spPr>
          <a:xfrm>
            <a:off x="3278002" y="4526755"/>
            <a:ext cx="7237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713C3"/>
                </a:solidFill>
              </a:rPr>
              <a:t>The dog watched the house at night.</a:t>
            </a:r>
            <a:endParaRPr lang="en-IN" sz="3600" b="1" dirty="0">
              <a:solidFill>
                <a:srgbClr val="1713C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6471F-C2B5-4FFA-B603-8B7C39B7F869}"/>
              </a:ext>
            </a:extLst>
          </p:cNvPr>
          <p:cNvSpPr txBox="1"/>
          <p:nvPr/>
        </p:nvSpPr>
        <p:spPr>
          <a:xfrm>
            <a:off x="400050" y="6004144"/>
            <a:ext cx="9073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713C3"/>
                </a:solidFill>
              </a:rPr>
              <a:t>One evening the ox was very tired and hungry.</a:t>
            </a:r>
            <a:endParaRPr lang="en-IN" sz="3600" b="1" dirty="0">
              <a:solidFill>
                <a:srgbClr val="1713C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80E1A-B6D3-4BEE-93AC-36E8D6F7E0E5}"/>
              </a:ext>
            </a:extLst>
          </p:cNvPr>
          <p:cNvSpPr txBox="1"/>
          <p:nvPr/>
        </p:nvSpPr>
        <p:spPr>
          <a:xfrm>
            <a:off x="3861157" y="207525"/>
            <a:ext cx="446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1713C3"/>
                </a:solidFill>
              </a:rPr>
              <a:t>Answer the questions.</a:t>
            </a:r>
            <a:endParaRPr lang="en-IN" sz="3600" b="1" u="sng" dirty="0">
              <a:solidFill>
                <a:srgbClr val="1713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D04BB13D-3A3A-4EFF-91E1-12AA08BC957B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909810" y="5661660"/>
            <a:ext cx="204533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5D0B9-6D41-45A7-8177-841DA9D5C220}"/>
              </a:ext>
            </a:extLst>
          </p:cNvPr>
          <p:cNvSpPr txBox="1"/>
          <p:nvPr/>
        </p:nvSpPr>
        <p:spPr>
          <a:xfrm>
            <a:off x="236855" y="446273"/>
            <a:ext cx="59574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Where did the ox returned?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did the ox found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9177B-0056-43E4-8CB9-D0C108A8C1E6}"/>
              </a:ext>
            </a:extLst>
          </p:cNvPr>
          <p:cNvSpPr txBox="1"/>
          <p:nvPr/>
        </p:nvSpPr>
        <p:spPr>
          <a:xfrm>
            <a:off x="236855" y="2623609"/>
            <a:ext cx="9391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What did the dog do when he saw the ox ?</a:t>
            </a:r>
            <a:endParaRPr lang="en-IN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A3C5D8-96DD-42F5-9DE6-5898C1FF4DA6}"/>
              </a:ext>
            </a:extLst>
          </p:cNvPr>
          <p:cNvSpPr txBox="1"/>
          <p:nvPr/>
        </p:nvSpPr>
        <p:spPr>
          <a:xfrm>
            <a:off x="3061604" y="1054089"/>
            <a:ext cx="7870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713C3"/>
                </a:solidFill>
              </a:rPr>
              <a:t>One evening the ox was returned home.</a:t>
            </a:r>
            <a:endParaRPr lang="en-IN" sz="3600" b="1" dirty="0">
              <a:solidFill>
                <a:srgbClr val="1713C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97AA7F-5CB6-4F6C-8C1A-4C5595D2A992}"/>
              </a:ext>
            </a:extLst>
          </p:cNvPr>
          <p:cNvSpPr txBox="1"/>
          <p:nvPr/>
        </p:nvSpPr>
        <p:spPr>
          <a:xfrm>
            <a:off x="3142432" y="2066754"/>
            <a:ext cx="863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713C3"/>
                </a:solidFill>
              </a:rPr>
              <a:t>The ox found the dog was sitting on the hay.</a:t>
            </a:r>
            <a:endParaRPr lang="en-IN" sz="3600" b="1" dirty="0">
              <a:solidFill>
                <a:srgbClr val="1713C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32171-D9EF-4874-B4EB-642BE16D61B2}"/>
              </a:ext>
            </a:extLst>
          </p:cNvPr>
          <p:cNvSpPr txBox="1"/>
          <p:nvPr/>
        </p:nvSpPr>
        <p:spPr>
          <a:xfrm>
            <a:off x="2974125" y="3273726"/>
            <a:ext cx="8934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713C3"/>
                </a:solidFill>
              </a:rPr>
              <a:t>The dog barked at him and would not let </a:t>
            </a:r>
          </a:p>
          <a:p>
            <a:r>
              <a:rPr lang="en-US" sz="3600" b="1" dirty="0">
                <a:solidFill>
                  <a:srgbClr val="1713C3"/>
                </a:solidFill>
              </a:rPr>
              <a:t>                                                  him to eat the hay.</a:t>
            </a:r>
            <a:endParaRPr lang="en-IN" sz="3600" b="1" dirty="0">
              <a:solidFill>
                <a:srgbClr val="1713C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78465-EFEC-4A58-8522-E9D166049AF0}"/>
              </a:ext>
            </a:extLst>
          </p:cNvPr>
          <p:cNvSpPr txBox="1"/>
          <p:nvPr/>
        </p:nvSpPr>
        <p:spPr>
          <a:xfrm>
            <a:off x="282946" y="4195189"/>
            <a:ext cx="7204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What did the ox said to the dog?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C70AA-CF0F-42A5-A64F-57C4106D7066}"/>
              </a:ext>
            </a:extLst>
          </p:cNvPr>
          <p:cNvSpPr txBox="1"/>
          <p:nvPr/>
        </p:nvSpPr>
        <p:spPr>
          <a:xfrm>
            <a:off x="726225" y="4992567"/>
            <a:ext cx="10507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713C3"/>
                </a:solidFill>
              </a:rPr>
              <a:t>The ox said ‘please get aside and let me eat some hay.</a:t>
            </a:r>
          </a:p>
          <a:p>
            <a:r>
              <a:rPr lang="en-US" sz="3600" b="1" dirty="0">
                <a:solidFill>
                  <a:srgbClr val="1713C3"/>
                </a:solidFill>
              </a:rPr>
              <a:t>It is of no use to you.</a:t>
            </a:r>
            <a:endParaRPr lang="en-IN" sz="3600" b="1" dirty="0">
              <a:solidFill>
                <a:srgbClr val="1713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921B7CE1-9845-4AB1-BA62-5DF5009845AD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2660" y="5661660"/>
            <a:ext cx="2045335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2FDD33-2B06-4920-975A-CC287FE8D0F7}"/>
              </a:ext>
            </a:extLst>
          </p:cNvPr>
          <p:cNvSpPr txBox="1"/>
          <p:nvPr/>
        </p:nvSpPr>
        <p:spPr>
          <a:xfrm>
            <a:off x="574993" y="621407"/>
            <a:ext cx="74069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What was the reply of the dog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What happened to ox on that day?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What is the moral of the story?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6863F-81BC-4F27-B723-C1E3895858FE}"/>
              </a:ext>
            </a:extLst>
          </p:cNvPr>
          <p:cNvSpPr txBox="1"/>
          <p:nvPr/>
        </p:nvSpPr>
        <p:spPr>
          <a:xfrm>
            <a:off x="1555659" y="1233329"/>
            <a:ext cx="9583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713C3"/>
                </a:solidFill>
              </a:rPr>
              <a:t>But the dog replied ‘Since I myself cannot eat the</a:t>
            </a:r>
          </a:p>
          <a:p>
            <a:r>
              <a:rPr lang="en-US" sz="3600" b="1" dirty="0">
                <a:solidFill>
                  <a:srgbClr val="1713C3"/>
                </a:solidFill>
              </a:rPr>
              <a:t> hay I will not let anyone else have it’ .</a:t>
            </a:r>
            <a:endParaRPr lang="en-IN" sz="3600" b="1" dirty="0">
              <a:solidFill>
                <a:srgbClr val="1713C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CF781-89C3-432B-B80B-2973B3491E39}"/>
              </a:ext>
            </a:extLst>
          </p:cNvPr>
          <p:cNvSpPr txBox="1"/>
          <p:nvPr/>
        </p:nvSpPr>
        <p:spPr>
          <a:xfrm>
            <a:off x="1555659" y="3413363"/>
            <a:ext cx="10248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713C3"/>
                </a:solidFill>
              </a:rPr>
              <a:t>On that day the ox had to go hungry with the empty </a:t>
            </a:r>
          </a:p>
          <a:p>
            <a:r>
              <a:rPr lang="en-US" sz="3600" b="1" dirty="0">
                <a:solidFill>
                  <a:srgbClr val="1713C3"/>
                </a:solidFill>
              </a:rPr>
              <a:t>                                                                       stomach .</a:t>
            </a:r>
            <a:endParaRPr lang="en-IN" sz="3600" b="1" dirty="0">
              <a:solidFill>
                <a:srgbClr val="1713C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94F7B-50DA-4EA4-B8DB-0CFD0BC487E5}"/>
              </a:ext>
            </a:extLst>
          </p:cNvPr>
          <p:cNvSpPr txBox="1"/>
          <p:nvPr/>
        </p:nvSpPr>
        <p:spPr>
          <a:xfrm>
            <a:off x="294005" y="5159375"/>
            <a:ext cx="10918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The moral of the story is selfish persons won’t let </a:t>
            </a:r>
          </a:p>
          <a:p>
            <a:r>
              <a:rPr lang="en-US" sz="32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you have anything what they could not.</a:t>
            </a:r>
          </a:p>
        </p:txBody>
      </p:sp>
    </p:spTree>
    <p:extLst>
      <p:ext uri="{BB962C8B-B14F-4D97-AF65-F5344CB8AC3E}">
        <p14:creationId xmlns:p14="http://schemas.microsoft.com/office/powerpoint/2010/main" val="31722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8423782C-6AE7-4F98-9D31-0D0980F13D5A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995535" y="5728335"/>
            <a:ext cx="204533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BA087-A81B-4BE1-BEBC-793B245DBF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000"/>
          <a:stretch>
            <a:fillRect/>
          </a:stretch>
        </p:blipFill>
        <p:spPr>
          <a:xfrm rot="20576328">
            <a:off x="505103" y="1063180"/>
            <a:ext cx="2551271" cy="17401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9FE8C7-54F7-4747-B5A2-F0F81C8EF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5548" t="8161" r="13224" b="17459"/>
          <a:stretch>
            <a:fillRect/>
          </a:stretch>
        </p:blipFill>
        <p:spPr bwMode="auto">
          <a:xfrm>
            <a:off x="4489171" y="2204592"/>
            <a:ext cx="3055356" cy="165952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12E46-E268-4CE3-8B8F-D739F381A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05" y="4058113"/>
            <a:ext cx="2297527" cy="16062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2" descr="C:\Users\SIPRA\Pictures\ox.PNG">
            <a:extLst>
              <a:ext uri="{FF2B5EF4-FFF2-40B4-BE49-F238E27FC236}">
                <a16:creationId xmlns:a16="http://schemas.microsoft.com/office/drawing/2014/main" id="{8072A411-4656-4888-8BE6-6EF9F46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6049" t="10714" r="12793" b="3571"/>
          <a:stretch>
            <a:fillRect/>
          </a:stretch>
        </p:blipFill>
        <p:spPr bwMode="auto">
          <a:xfrm rot="810449">
            <a:off x="3598546" y="4354905"/>
            <a:ext cx="2424101" cy="179798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5289FF-9894-4931-A0FC-B096CC43213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36000"/>
          </a:blip>
          <a:stretch>
            <a:fillRect/>
          </a:stretch>
        </p:blipFill>
        <p:spPr>
          <a:xfrm rot="21170493">
            <a:off x="8961242" y="840116"/>
            <a:ext cx="2277272" cy="172879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 descr="1478461_field-png-field-background-png-png-download">
            <a:extLst>
              <a:ext uri="{FF2B5EF4-FFF2-40B4-BE49-F238E27FC236}">
                <a16:creationId xmlns:a16="http://schemas.microsoft.com/office/drawing/2014/main" id="{79AE41C6-D8B1-4F5B-80F8-48708DF7BE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461" y="4236773"/>
            <a:ext cx="2451923" cy="174556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Picture 3" descr="C:\Users\SIPRA\Downloads\—Pngtree—cute elements of squatting demu_4170191.png">
            <a:extLst>
              <a:ext uri="{FF2B5EF4-FFF2-40B4-BE49-F238E27FC236}">
                <a16:creationId xmlns:a16="http://schemas.microsoft.com/office/drawing/2014/main" id="{2DAAE794-8FE3-4637-910C-6519C081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25390" r="14062" b="6249"/>
          <a:stretch>
            <a:fillRect/>
          </a:stretch>
        </p:blipFill>
        <p:spPr bwMode="auto">
          <a:xfrm flipH="1">
            <a:off x="3329600" y="504028"/>
            <a:ext cx="1149985" cy="1302703"/>
          </a:xfrm>
          <a:prstGeom prst="rect">
            <a:avLst/>
          </a:prstGeom>
          <a:noFill/>
        </p:spPr>
      </p:pic>
      <p:pic>
        <p:nvPicPr>
          <p:cNvPr id="11" name="Picture 4" descr="C:\Users\SIPRA\Downloads\ox.png">
            <a:extLst>
              <a:ext uri="{FF2B5EF4-FFF2-40B4-BE49-F238E27FC236}">
                <a16:creationId xmlns:a16="http://schemas.microsoft.com/office/drawing/2014/main" id="{9938776C-BEE4-416C-9890-8FA286A47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4829" y="4982095"/>
            <a:ext cx="1206345" cy="877924"/>
          </a:xfrm>
          <a:prstGeom prst="rect">
            <a:avLst/>
          </a:prstGeom>
          <a:noFill/>
        </p:spPr>
      </p:pic>
      <p:pic>
        <p:nvPicPr>
          <p:cNvPr id="12" name="Picture 3" descr="C:\Users\SIPRA\Downloads\png tree 2.png">
            <a:extLst>
              <a:ext uri="{FF2B5EF4-FFF2-40B4-BE49-F238E27FC236}">
                <a16:creationId xmlns:a16="http://schemas.microsoft.com/office/drawing/2014/main" id="{F1C0953E-BF8B-410B-A6E3-09646B7C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3916269" y="1759857"/>
            <a:ext cx="1788654" cy="2113634"/>
          </a:xfrm>
          <a:prstGeom prst="rect">
            <a:avLst/>
          </a:prstGeom>
          <a:noFill/>
        </p:spPr>
      </p:pic>
      <p:pic>
        <p:nvPicPr>
          <p:cNvPr id="13" name="Picture 2" descr="C:\Users\SIPRA\Pictures\ox3.PNG">
            <a:extLst>
              <a:ext uri="{FF2B5EF4-FFF2-40B4-BE49-F238E27FC236}">
                <a16:creationId xmlns:a16="http://schemas.microsoft.com/office/drawing/2014/main" id="{942D4A6A-790B-481B-9F4A-E2585B02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 l="5789" t="6496" r="1922" b="8236"/>
          <a:stretch>
            <a:fillRect/>
          </a:stretch>
        </p:blipFill>
        <p:spPr bwMode="auto">
          <a:xfrm>
            <a:off x="9634104" y="2945597"/>
            <a:ext cx="2273196" cy="14631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4" name="Picture 4" descr="C:\Users\SIPRA\Downloads\ox.png">
            <a:extLst>
              <a:ext uri="{FF2B5EF4-FFF2-40B4-BE49-F238E27FC236}">
                <a16:creationId xmlns:a16="http://schemas.microsoft.com/office/drawing/2014/main" id="{D1B0A410-E097-451E-AA5C-0A6F52E3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619" y="316265"/>
            <a:ext cx="2130420" cy="1616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11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63052AFB-E0EA-42A5-B96A-CAC934D457FE}"/>
              </a:ext>
            </a:extLst>
          </p:cNvPr>
          <p:cNvSpPr txBox="1"/>
          <p:nvPr/>
        </p:nvSpPr>
        <p:spPr>
          <a:xfrm>
            <a:off x="847725" y="1518920"/>
            <a:ext cx="10448925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0663C065-EE23-4161-8908-9293B11DFFCA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191000"/>
            <a:ext cx="121920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69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261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Sipra Rath</cp:lastModifiedBy>
  <cp:revision>3</cp:revision>
  <dcterms:created xsi:type="dcterms:W3CDTF">2021-08-28T08:16:03Z</dcterms:created>
  <dcterms:modified xsi:type="dcterms:W3CDTF">2021-08-28T13:03:55Z</dcterms:modified>
</cp:coreProperties>
</file>