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hir"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202"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53"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654"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F04BF-00EE-47F4-9FAA-A4D6B83BD046}" type="datetimeFigureOut">
              <a:rPr lang="en-US" smtClean="0"/>
              <a:t>12/2/2021</a:t>
            </a:fld>
            <a:endParaRPr lang="en-US"/>
          </a:p>
        </p:txBody>
      </p:sp>
      <p:sp>
        <p:nvSpPr>
          <p:cNvPr id="1048655"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8656"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7"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658"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08405-9F2B-493F-893B-B2321E652D9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Slide Image Placeholder 1"/>
          <p:cNvSpPr>
            <a:spLocks noGrp="1" noRot="1" noChangeAspect="1"/>
          </p:cNvSpPr>
          <p:nvPr>
            <p:ph type="sldImg"/>
          </p:nvPr>
        </p:nvSpPr>
        <p:spPr/>
      </p:sp>
      <p:sp>
        <p:nvSpPr>
          <p:cNvPr id="1048596" name="Notes Placeholder 2"/>
          <p:cNvSpPr>
            <a:spLocks noGrp="1"/>
          </p:cNvSpPr>
          <p:nvPr>
            <p:ph type="body" idx="1"/>
          </p:nvPr>
        </p:nvSpPr>
        <p:spPr/>
        <p:txBody>
          <a:bodyPr/>
          <a:lstStyle/>
          <a:p>
            <a:endParaRPr lang="en-US" dirty="0"/>
          </a:p>
        </p:txBody>
      </p:sp>
      <p:sp>
        <p:nvSpPr>
          <p:cNvPr id="1048597" name="Slide Number Placeholder 3"/>
          <p:cNvSpPr>
            <a:spLocks noGrp="1"/>
          </p:cNvSpPr>
          <p:nvPr>
            <p:ph type="sldNum" sz="quarter" idx="5"/>
          </p:nvPr>
        </p:nvSpPr>
        <p:spPr/>
        <p:txBody>
          <a:bodyPr/>
          <a:lstStyle/>
          <a:p>
            <a:fld id="{40708405-9F2B-493F-893B-B2321E652D95}"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48583" name="Date Placeholder 3"/>
          <p:cNvSpPr>
            <a:spLocks noGrp="1"/>
          </p:cNvSpPr>
          <p:nvPr>
            <p:ph type="dt" sz="half" idx="10"/>
          </p:nvPr>
        </p:nvSpPr>
        <p:spPr/>
        <p:txBody>
          <a:bodyPr/>
          <a:lstStyle/>
          <a:p>
            <a:fld id="{B661E365-5BBD-4D79-8224-46E9EAEF9383}" type="datetimeFigureOut">
              <a:rPr lang="en-US" smtClean="0"/>
              <a:t>12/2/2021</a:t>
            </a:fld>
            <a:endParaRPr lang="en-IN"/>
          </a:p>
        </p:txBody>
      </p:sp>
      <p:sp>
        <p:nvSpPr>
          <p:cNvPr id="1048584" name="Footer Placeholder 4"/>
          <p:cNvSpPr>
            <a:spLocks noGrp="1"/>
          </p:cNvSpPr>
          <p:nvPr>
            <p:ph type="ftr" sz="quarter" idx="11"/>
          </p:nvPr>
        </p:nvSpPr>
        <p:spPr/>
        <p:txBody>
          <a:bodyPr/>
          <a:lstStyle/>
          <a:p>
            <a:endParaRPr lang="en-IN"/>
          </a:p>
        </p:txBody>
      </p:sp>
      <p:sp>
        <p:nvSpPr>
          <p:cNvPr id="1048585" name="Slide Number Placeholder 5"/>
          <p:cNvSpPr>
            <a:spLocks noGrp="1"/>
          </p:cNvSpPr>
          <p:nvPr>
            <p:ph type="sldNum" sz="quarter" idx="12"/>
          </p:nvPr>
        </p:nvSpPr>
        <p:spPr/>
        <p:txBody>
          <a:bodyPr/>
          <a:lstStyle/>
          <a:p>
            <a:fld id="{E6241F28-32E4-470A-80F9-C293EA20F2CE}"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23" name="Title 1"/>
          <p:cNvSpPr>
            <a:spLocks noGrp="1"/>
          </p:cNvSpPr>
          <p:nvPr>
            <p:ph type="title"/>
          </p:nvPr>
        </p:nvSpPr>
        <p:spPr/>
        <p:txBody>
          <a:bodyPr/>
          <a:lstStyle/>
          <a:p>
            <a:r>
              <a:rPr lang="en-US"/>
              <a:t>Click to edit Master title style</a:t>
            </a:r>
            <a:endParaRPr lang="en-US" dirty="0"/>
          </a:p>
        </p:txBody>
      </p:sp>
      <p:sp>
        <p:nvSpPr>
          <p:cNvPr id="1048624"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25" name="Date Placeholder 3"/>
          <p:cNvSpPr>
            <a:spLocks noGrp="1"/>
          </p:cNvSpPr>
          <p:nvPr>
            <p:ph type="dt" sz="half" idx="10"/>
          </p:nvPr>
        </p:nvSpPr>
        <p:spPr/>
        <p:txBody>
          <a:bodyPr/>
          <a:lstStyle/>
          <a:p>
            <a:fld id="{B661E365-5BBD-4D79-8224-46E9EAEF9383}" type="datetimeFigureOut">
              <a:rPr lang="en-US" smtClean="0"/>
              <a:t>12/2/2021</a:t>
            </a:fld>
            <a:endParaRPr lang="en-IN"/>
          </a:p>
        </p:txBody>
      </p:sp>
      <p:sp>
        <p:nvSpPr>
          <p:cNvPr id="1048626" name="Footer Placeholder 4"/>
          <p:cNvSpPr>
            <a:spLocks noGrp="1"/>
          </p:cNvSpPr>
          <p:nvPr>
            <p:ph type="ftr" sz="quarter" idx="11"/>
          </p:nvPr>
        </p:nvSpPr>
        <p:spPr/>
        <p:txBody>
          <a:bodyPr/>
          <a:lstStyle/>
          <a:p>
            <a:endParaRPr lang="en-IN"/>
          </a:p>
        </p:txBody>
      </p:sp>
      <p:sp>
        <p:nvSpPr>
          <p:cNvPr id="1048627" name="Slide Number Placeholder 5"/>
          <p:cNvSpPr>
            <a:spLocks noGrp="1"/>
          </p:cNvSpPr>
          <p:nvPr>
            <p:ph type="sldNum" sz="quarter" idx="12"/>
          </p:nvPr>
        </p:nvSpPr>
        <p:spPr/>
        <p:txBody>
          <a:bodyPr/>
          <a:lstStyle/>
          <a:p>
            <a:fld id="{E6241F28-32E4-470A-80F9-C293EA20F2CE}"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1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104861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14" name="Date Placeholder 3"/>
          <p:cNvSpPr>
            <a:spLocks noGrp="1"/>
          </p:cNvSpPr>
          <p:nvPr>
            <p:ph type="dt" sz="half" idx="10"/>
          </p:nvPr>
        </p:nvSpPr>
        <p:spPr/>
        <p:txBody>
          <a:bodyPr/>
          <a:lstStyle/>
          <a:p>
            <a:fld id="{B661E365-5BBD-4D79-8224-46E9EAEF9383}" type="datetimeFigureOut">
              <a:rPr lang="en-US" smtClean="0"/>
              <a:t>12/2/2021</a:t>
            </a:fld>
            <a:endParaRPr lang="en-IN"/>
          </a:p>
        </p:txBody>
      </p:sp>
      <p:sp>
        <p:nvSpPr>
          <p:cNvPr id="1048615" name="Footer Placeholder 4"/>
          <p:cNvSpPr>
            <a:spLocks noGrp="1"/>
          </p:cNvSpPr>
          <p:nvPr>
            <p:ph type="ftr" sz="quarter" idx="11"/>
          </p:nvPr>
        </p:nvSpPr>
        <p:spPr/>
        <p:txBody>
          <a:bodyPr/>
          <a:lstStyle/>
          <a:p>
            <a:endParaRPr lang="en-IN"/>
          </a:p>
        </p:txBody>
      </p:sp>
      <p:sp>
        <p:nvSpPr>
          <p:cNvPr id="1048616" name="Slide Number Placeholder 5"/>
          <p:cNvSpPr>
            <a:spLocks noGrp="1"/>
          </p:cNvSpPr>
          <p:nvPr>
            <p:ph type="sldNum" sz="quarter" idx="12"/>
          </p:nvPr>
        </p:nvSpPr>
        <p:spPr/>
        <p:txBody>
          <a:bodyPr/>
          <a:lstStyle/>
          <a:p>
            <a:fld id="{E6241F28-32E4-470A-80F9-C293EA20F2CE}"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7" name="Title 1"/>
          <p:cNvSpPr>
            <a:spLocks noGrp="1"/>
          </p:cNvSpPr>
          <p:nvPr>
            <p:ph type="title"/>
          </p:nvPr>
        </p:nvSpPr>
        <p:spPr/>
        <p:txBody>
          <a:bodyPr/>
          <a:lstStyle/>
          <a:p>
            <a:r>
              <a:rPr lang="en-US"/>
              <a:t>Click to edit Master title style</a:t>
            </a:r>
            <a:endParaRPr lang="en-US" dirty="0"/>
          </a:p>
        </p:txBody>
      </p:sp>
      <p:sp>
        <p:nvSpPr>
          <p:cNvPr id="1048588"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89" name="Date Placeholder 3"/>
          <p:cNvSpPr>
            <a:spLocks noGrp="1"/>
          </p:cNvSpPr>
          <p:nvPr>
            <p:ph type="dt" sz="half" idx="10"/>
          </p:nvPr>
        </p:nvSpPr>
        <p:spPr/>
        <p:txBody>
          <a:bodyPr/>
          <a:lstStyle/>
          <a:p>
            <a:fld id="{B661E365-5BBD-4D79-8224-46E9EAEF9383}" type="datetimeFigureOut">
              <a:rPr lang="en-US" smtClean="0"/>
              <a:t>12/2/2021</a:t>
            </a:fld>
            <a:endParaRPr lang="en-IN"/>
          </a:p>
        </p:txBody>
      </p:sp>
      <p:sp>
        <p:nvSpPr>
          <p:cNvPr id="1048590" name="Footer Placeholder 4"/>
          <p:cNvSpPr>
            <a:spLocks noGrp="1"/>
          </p:cNvSpPr>
          <p:nvPr>
            <p:ph type="ftr" sz="quarter" idx="11"/>
          </p:nvPr>
        </p:nvSpPr>
        <p:spPr/>
        <p:txBody>
          <a:bodyPr/>
          <a:lstStyle/>
          <a:p>
            <a:endParaRPr lang="en-IN"/>
          </a:p>
        </p:txBody>
      </p:sp>
      <p:sp>
        <p:nvSpPr>
          <p:cNvPr id="1048591" name="Slide Number Placeholder 5"/>
          <p:cNvSpPr>
            <a:spLocks noGrp="1"/>
          </p:cNvSpPr>
          <p:nvPr>
            <p:ph type="sldNum" sz="quarter" idx="12"/>
          </p:nvPr>
        </p:nvSpPr>
        <p:spPr/>
        <p:txBody>
          <a:bodyPr/>
          <a:lstStyle/>
          <a:p>
            <a:fld id="{E6241F28-32E4-470A-80F9-C293EA20F2CE}"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28"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048629"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630" name="Date Placeholder 3"/>
          <p:cNvSpPr>
            <a:spLocks noGrp="1"/>
          </p:cNvSpPr>
          <p:nvPr>
            <p:ph type="dt" sz="half" idx="10"/>
          </p:nvPr>
        </p:nvSpPr>
        <p:spPr/>
        <p:txBody>
          <a:bodyPr/>
          <a:lstStyle/>
          <a:p>
            <a:fld id="{B661E365-5BBD-4D79-8224-46E9EAEF9383}" type="datetimeFigureOut">
              <a:rPr lang="en-US" smtClean="0"/>
              <a:t>12/2/2021</a:t>
            </a:fld>
            <a:endParaRPr lang="en-IN"/>
          </a:p>
        </p:txBody>
      </p:sp>
      <p:sp>
        <p:nvSpPr>
          <p:cNvPr id="1048631" name="Footer Placeholder 4"/>
          <p:cNvSpPr>
            <a:spLocks noGrp="1"/>
          </p:cNvSpPr>
          <p:nvPr>
            <p:ph type="ftr" sz="quarter" idx="11"/>
          </p:nvPr>
        </p:nvSpPr>
        <p:spPr/>
        <p:txBody>
          <a:bodyPr/>
          <a:lstStyle/>
          <a:p>
            <a:endParaRPr lang="en-IN"/>
          </a:p>
        </p:txBody>
      </p:sp>
      <p:sp>
        <p:nvSpPr>
          <p:cNvPr id="1048632" name="Slide Number Placeholder 5"/>
          <p:cNvSpPr>
            <a:spLocks noGrp="1"/>
          </p:cNvSpPr>
          <p:nvPr>
            <p:ph type="sldNum" sz="quarter" idx="12"/>
          </p:nvPr>
        </p:nvSpPr>
        <p:spPr/>
        <p:txBody>
          <a:bodyPr/>
          <a:lstStyle/>
          <a:p>
            <a:fld id="{E6241F28-32E4-470A-80F9-C293EA20F2CE}"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33" name="Title 1"/>
          <p:cNvSpPr>
            <a:spLocks noGrp="1"/>
          </p:cNvSpPr>
          <p:nvPr>
            <p:ph type="title"/>
          </p:nvPr>
        </p:nvSpPr>
        <p:spPr/>
        <p:txBody>
          <a:bodyPr/>
          <a:lstStyle/>
          <a:p>
            <a:r>
              <a:rPr lang="en-US"/>
              <a:t>Click to edit Master title style</a:t>
            </a:r>
            <a:endParaRPr lang="en-US" dirty="0"/>
          </a:p>
        </p:txBody>
      </p:sp>
      <p:sp>
        <p:nvSpPr>
          <p:cNvPr id="1048634"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35"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36" name="Date Placeholder 4"/>
          <p:cNvSpPr>
            <a:spLocks noGrp="1"/>
          </p:cNvSpPr>
          <p:nvPr>
            <p:ph type="dt" sz="half" idx="10"/>
          </p:nvPr>
        </p:nvSpPr>
        <p:spPr/>
        <p:txBody>
          <a:bodyPr/>
          <a:lstStyle/>
          <a:p>
            <a:fld id="{B661E365-5BBD-4D79-8224-46E9EAEF9383}" type="datetimeFigureOut">
              <a:rPr lang="en-US" smtClean="0"/>
              <a:t>12/2/2021</a:t>
            </a:fld>
            <a:endParaRPr lang="en-IN"/>
          </a:p>
        </p:txBody>
      </p:sp>
      <p:sp>
        <p:nvSpPr>
          <p:cNvPr id="1048637" name="Footer Placeholder 5"/>
          <p:cNvSpPr>
            <a:spLocks noGrp="1"/>
          </p:cNvSpPr>
          <p:nvPr>
            <p:ph type="ftr" sz="quarter" idx="11"/>
          </p:nvPr>
        </p:nvSpPr>
        <p:spPr/>
        <p:txBody>
          <a:bodyPr/>
          <a:lstStyle/>
          <a:p>
            <a:endParaRPr lang="en-IN"/>
          </a:p>
        </p:txBody>
      </p:sp>
      <p:sp>
        <p:nvSpPr>
          <p:cNvPr id="1048638" name="Slide Number Placeholder 6"/>
          <p:cNvSpPr>
            <a:spLocks noGrp="1"/>
          </p:cNvSpPr>
          <p:nvPr>
            <p:ph type="sldNum" sz="quarter" idx="12"/>
          </p:nvPr>
        </p:nvSpPr>
        <p:spPr/>
        <p:txBody>
          <a:bodyPr/>
          <a:lstStyle/>
          <a:p>
            <a:fld id="{E6241F28-32E4-470A-80F9-C293EA20F2CE}"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39"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1048640"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1"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42"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3"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44" name="Date Placeholder 6"/>
          <p:cNvSpPr>
            <a:spLocks noGrp="1"/>
          </p:cNvSpPr>
          <p:nvPr>
            <p:ph type="dt" sz="half" idx="10"/>
          </p:nvPr>
        </p:nvSpPr>
        <p:spPr/>
        <p:txBody>
          <a:bodyPr/>
          <a:lstStyle/>
          <a:p>
            <a:fld id="{B661E365-5BBD-4D79-8224-46E9EAEF9383}" type="datetimeFigureOut">
              <a:rPr lang="en-US" smtClean="0"/>
              <a:t>12/2/2021</a:t>
            </a:fld>
            <a:endParaRPr lang="en-IN"/>
          </a:p>
        </p:txBody>
      </p:sp>
      <p:sp>
        <p:nvSpPr>
          <p:cNvPr id="1048645" name="Footer Placeholder 7"/>
          <p:cNvSpPr>
            <a:spLocks noGrp="1"/>
          </p:cNvSpPr>
          <p:nvPr>
            <p:ph type="ftr" sz="quarter" idx="11"/>
          </p:nvPr>
        </p:nvSpPr>
        <p:spPr/>
        <p:txBody>
          <a:bodyPr/>
          <a:lstStyle/>
          <a:p>
            <a:endParaRPr lang="en-IN"/>
          </a:p>
        </p:txBody>
      </p:sp>
      <p:sp>
        <p:nvSpPr>
          <p:cNvPr id="1048646" name="Slide Number Placeholder 8"/>
          <p:cNvSpPr>
            <a:spLocks noGrp="1"/>
          </p:cNvSpPr>
          <p:nvPr>
            <p:ph type="sldNum" sz="quarter" idx="12"/>
          </p:nvPr>
        </p:nvSpPr>
        <p:spPr/>
        <p:txBody>
          <a:bodyPr/>
          <a:lstStyle/>
          <a:p>
            <a:fld id="{E6241F28-32E4-470A-80F9-C293EA20F2CE}"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US"/>
              <a:t>Click to edit Master title style</a:t>
            </a:r>
            <a:endParaRPr lang="en-US" dirty="0"/>
          </a:p>
        </p:txBody>
      </p:sp>
      <p:sp>
        <p:nvSpPr>
          <p:cNvPr id="1048609" name="Date Placeholder 2"/>
          <p:cNvSpPr>
            <a:spLocks noGrp="1"/>
          </p:cNvSpPr>
          <p:nvPr>
            <p:ph type="dt" sz="half" idx="10"/>
          </p:nvPr>
        </p:nvSpPr>
        <p:spPr/>
        <p:txBody>
          <a:bodyPr/>
          <a:lstStyle/>
          <a:p>
            <a:fld id="{B661E365-5BBD-4D79-8224-46E9EAEF9383}" type="datetimeFigureOut">
              <a:rPr lang="en-US" smtClean="0"/>
              <a:t>12/2/2021</a:t>
            </a:fld>
            <a:endParaRPr lang="en-IN"/>
          </a:p>
        </p:txBody>
      </p:sp>
      <p:sp>
        <p:nvSpPr>
          <p:cNvPr id="1048610" name="Footer Placeholder 3"/>
          <p:cNvSpPr>
            <a:spLocks noGrp="1"/>
          </p:cNvSpPr>
          <p:nvPr>
            <p:ph type="ftr" sz="quarter" idx="11"/>
          </p:nvPr>
        </p:nvSpPr>
        <p:spPr/>
        <p:txBody>
          <a:bodyPr/>
          <a:lstStyle/>
          <a:p>
            <a:endParaRPr lang="en-IN"/>
          </a:p>
        </p:txBody>
      </p:sp>
      <p:sp>
        <p:nvSpPr>
          <p:cNvPr id="1048611" name="Slide Number Placeholder 4"/>
          <p:cNvSpPr>
            <a:spLocks noGrp="1"/>
          </p:cNvSpPr>
          <p:nvPr>
            <p:ph type="sldNum" sz="quarter" idx="12"/>
          </p:nvPr>
        </p:nvSpPr>
        <p:spPr/>
        <p:txBody>
          <a:bodyPr/>
          <a:lstStyle/>
          <a:p>
            <a:fld id="{E6241F28-32E4-470A-80F9-C293EA20F2CE}"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04" name="Date Placeholder 1"/>
          <p:cNvSpPr>
            <a:spLocks noGrp="1"/>
          </p:cNvSpPr>
          <p:nvPr>
            <p:ph type="dt" sz="half" idx="10"/>
          </p:nvPr>
        </p:nvSpPr>
        <p:spPr/>
        <p:txBody>
          <a:bodyPr/>
          <a:lstStyle/>
          <a:p>
            <a:fld id="{B661E365-5BBD-4D79-8224-46E9EAEF9383}" type="datetimeFigureOut">
              <a:rPr lang="en-US" smtClean="0"/>
              <a:t>12/2/2021</a:t>
            </a:fld>
            <a:endParaRPr lang="en-IN"/>
          </a:p>
        </p:txBody>
      </p:sp>
      <p:sp>
        <p:nvSpPr>
          <p:cNvPr id="1048605" name="Footer Placeholder 2"/>
          <p:cNvSpPr>
            <a:spLocks noGrp="1"/>
          </p:cNvSpPr>
          <p:nvPr>
            <p:ph type="ftr" sz="quarter" idx="11"/>
          </p:nvPr>
        </p:nvSpPr>
        <p:spPr/>
        <p:txBody>
          <a:bodyPr/>
          <a:lstStyle/>
          <a:p>
            <a:endParaRPr lang="en-IN"/>
          </a:p>
        </p:txBody>
      </p:sp>
      <p:sp>
        <p:nvSpPr>
          <p:cNvPr id="1048606" name="Slide Number Placeholder 3"/>
          <p:cNvSpPr>
            <a:spLocks noGrp="1"/>
          </p:cNvSpPr>
          <p:nvPr>
            <p:ph type="sldNum" sz="quarter" idx="12"/>
          </p:nvPr>
        </p:nvSpPr>
        <p:spPr/>
        <p:txBody>
          <a:bodyPr/>
          <a:lstStyle/>
          <a:p>
            <a:fld id="{E6241F28-32E4-470A-80F9-C293EA20F2CE}"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47"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1048648"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4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50" name="Date Placeholder 4"/>
          <p:cNvSpPr>
            <a:spLocks noGrp="1"/>
          </p:cNvSpPr>
          <p:nvPr>
            <p:ph type="dt" sz="half" idx="10"/>
          </p:nvPr>
        </p:nvSpPr>
        <p:spPr/>
        <p:txBody>
          <a:bodyPr/>
          <a:lstStyle/>
          <a:p>
            <a:fld id="{B661E365-5BBD-4D79-8224-46E9EAEF9383}" type="datetimeFigureOut">
              <a:rPr lang="en-US" smtClean="0"/>
              <a:t>12/2/2021</a:t>
            </a:fld>
            <a:endParaRPr lang="en-IN"/>
          </a:p>
        </p:txBody>
      </p:sp>
      <p:sp>
        <p:nvSpPr>
          <p:cNvPr id="1048651" name="Footer Placeholder 5"/>
          <p:cNvSpPr>
            <a:spLocks noGrp="1"/>
          </p:cNvSpPr>
          <p:nvPr>
            <p:ph type="ftr" sz="quarter" idx="11"/>
          </p:nvPr>
        </p:nvSpPr>
        <p:spPr/>
        <p:txBody>
          <a:bodyPr/>
          <a:lstStyle/>
          <a:p>
            <a:endParaRPr lang="en-IN"/>
          </a:p>
        </p:txBody>
      </p:sp>
      <p:sp>
        <p:nvSpPr>
          <p:cNvPr id="1048652" name="Slide Number Placeholder 6"/>
          <p:cNvSpPr>
            <a:spLocks noGrp="1"/>
          </p:cNvSpPr>
          <p:nvPr>
            <p:ph type="sldNum" sz="quarter" idx="12"/>
          </p:nvPr>
        </p:nvSpPr>
        <p:spPr/>
        <p:txBody>
          <a:bodyPr/>
          <a:lstStyle/>
          <a:p>
            <a:fld id="{E6241F28-32E4-470A-80F9-C293EA20F2CE}"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17"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1048618"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61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20" name="Date Placeholder 4"/>
          <p:cNvSpPr>
            <a:spLocks noGrp="1"/>
          </p:cNvSpPr>
          <p:nvPr>
            <p:ph type="dt" sz="half" idx="10"/>
          </p:nvPr>
        </p:nvSpPr>
        <p:spPr/>
        <p:txBody>
          <a:bodyPr/>
          <a:lstStyle/>
          <a:p>
            <a:fld id="{B661E365-5BBD-4D79-8224-46E9EAEF9383}" type="datetimeFigureOut">
              <a:rPr lang="en-US" smtClean="0"/>
              <a:t>12/2/2021</a:t>
            </a:fld>
            <a:endParaRPr lang="en-IN"/>
          </a:p>
        </p:txBody>
      </p:sp>
      <p:sp>
        <p:nvSpPr>
          <p:cNvPr id="1048621" name="Footer Placeholder 5"/>
          <p:cNvSpPr>
            <a:spLocks noGrp="1"/>
          </p:cNvSpPr>
          <p:nvPr>
            <p:ph type="ftr" sz="quarter" idx="11"/>
          </p:nvPr>
        </p:nvSpPr>
        <p:spPr/>
        <p:txBody>
          <a:bodyPr/>
          <a:lstStyle/>
          <a:p>
            <a:endParaRPr lang="en-IN"/>
          </a:p>
        </p:txBody>
      </p:sp>
      <p:sp>
        <p:nvSpPr>
          <p:cNvPr id="1048622" name="Slide Number Placeholder 6"/>
          <p:cNvSpPr>
            <a:spLocks noGrp="1"/>
          </p:cNvSpPr>
          <p:nvPr>
            <p:ph type="sldNum" sz="quarter" idx="12"/>
          </p:nvPr>
        </p:nvSpPr>
        <p:spPr/>
        <p:txBody>
          <a:bodyPr/>
          <a:lstStyle/>
          <a:p>
            <a:fld id="{E6241F28-32E4-470A-80F9-C293EA20F2CE}"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1E365-5BBD-4D79-8224-46E9EAEF9383}" type="datetimeFigureOut">
              <a:rPr lang="en-US" smtClean="0"/>
              <a:t>12/2/2021</a:t>
            </a:fld>
            <a:endParaRPr lang="en-IN"/>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41F28-32E4-470A-80F9-C293EA20F2CE}"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extBox 5"/>
          <p:cNvSpPr txBox="1"/>
          <p:nvPr/>
        </p:nvSpPr>
        <p:spPr>
          <a:xfrm>
            <a:off x="2711624" y="1052736"/>
            <a:ext cx="8568952" cy="2970685"/>
          </a:xfrm>
          <a:prstGeom prst="rect">
            <a:avLst/>
          </a:prstGeom>
          <a:noFill/>
        </p:spPr>
        <p:txBody>
          <a:bodyPr wrap="square" rtlCol="0">
            <a:spAutoFit/>
          </a:bodyPr>
          <a:lstStyle/>
          <a:p>
            <a:pPr>
              <a:lnSpc>
                <a:spcPct val="150000"/>
              </a:lnSpc>
            </a:pPr>
            <a:r>
              <a:rPr lang="en-US" sz="3200" b="1" dirty="0"/>
              <a:t>CLASS 	 	:  	UKG</a:t>
            </a:r>
          </a:p>
          <a:p>
            <a:pPr>
              <a:lnSpc>
                <a:spcPct val="150000"/>
              </a:lnSpc>
            </a:pPr>
            <a:r>
              <a:rPr lang="en-US" sz="3200" b="1" dirty="0"/>
              <a:t>SUBJECT	:   	STORY    </a:t>
            </a:r>
          </a:p>
          <a:p>
            <a:pPr>
              <a:lnSpc>
                <a:spcPct val="150000"/>
              </a:lnSpc>
            </a:pPr>
            <a:r>
              <a:rPr lang="en-US" sz="3200" b="1" dirty="0"/>
              <a:t>CHAPTER 	: 	4</a:t>
            </a:r>
          </a:p>
          <a:p>
            <a:pPr>
              <a:lnSpc>
                <a:spcPct val="150000"/>
              </a:lnSpc>
            </a:pPr>
            <a:r>
              <a:rPr lang="en-US" sz="3200" b="1" dirty="0"/>
              <a:t>TOPIC 		: 	‘BETTER ALONE’</a:t>
            </a:r>
            <a:endParaRPr lang="en-IN" sz="3200" b="1" dirty="0"/>
          </a:p>
        </p:txBody>
      </p:sp>
      <p:pic>
        <p:nvPicPr>
          <p:cNvPr id="2097152" name="Google Shape;55;p13"/>
          <p:cNvPicPr preferRelativeResize="0">
            <a:picLocks/>
          </p:cNvPicPr>
          <p:nvPr/>
        </p:nvPicPr>
        <p:blipFill rotWithShape="1">
          <a:blip r:embed="rId2"/>
          <a:srcRect/>
          <a:stretch>
            <a:fillRect/>
          </a:stretch>
        </p:blipFill>
        <p:spPr>
          <a:xfrm>
            <a:off x="9768408" y="116632"/>
            <a:ext cx="2286000" cy="822960"/>
          </a:xfrm>
          <a:prstGeom prst="rect">
            <a:avLst/>
          </a:prstGeom>
          <a:noFill/>
          <a:ln>
            <a:noFill/>
          </a:ln>
        </p:spPr>
      </p:pic>
      <p:pic>
        <p:nvPicPr>
          <p:cNvPr id="2097153" name="Google Shape;54;p13"/>
          <p:cNvPicPr preferRelativeResize="0">
            <a:picLocks/>
          </p:cNvPicPr>
          <p:nvPr/>
        </p:nvPicPr>
        <p:blipFill rotWithShape="1">
          <a:blip r:embed="rId3"/>
          <a:srcRect/>
          <a:stretch>
            <a:fillRect/>
          </a:stretch>
        </p:blipFill>
        <p:spPr>
          <a:xfrm>
            <a:off x="0" y="4763770"/>
            <a:ext cx="12192000" cy="20942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Google Shape;55;p13"/>
          <p:cNvPicPr preferRelativeResize="0">
            <a:picLocks/>
          </p:cNvPicPr>
          <p:nvPr/>
        </p:nvPicPr>
        <p:blipFill rotWithShape="1">
          <a:blip r:embed="rId3"/>
          <a:srcRect/>
          <a:stretch>
            <a:fillRect/>
          </a:stretch>
        </p:blipFill>
        <p:spPr>
          <a:xfrm>
            <a:off x="9480376" y="247878"/>
            <a:ext cx="2468880" cy="731520"/>
          </a:xfrm>
          <a:prstGeom prst="rect">
            <a:avLst/>
          </a:prstGeom>
          <a:noFill/>
          <a:ln>
            <a:noFill/>
          </a:ln>
        </p:spPr>
      </p:pic>
      <p:pic>
        <p:nvPicPr>
          <p:cNvPr id="2097155" name="Picture 3"/>
          <p:cNvPicPr>
            <a:picLocks noChangeAspect="1"/>
          </p:cNvPicPr>
          <p:nvPr/>
        </p:nvPicPr>
        <p:blipFill>
          <a:blip r:embed="rId4"/>
          <a:stretch>
            <a:fillRect/>
          </a:stretch>
        </p:blipFill>
        <p:spPr>
          <a:xfrm>
            <a:off x="982712" y="1994310"/>
            <a:ext cx="4793200" cy="3291840"/>
          </a:xfrm>
          <a:prstGeom prst="rect">
            <a:avLst/>
          </a:prstGeom>
          <a:ln w="38100">
            <a:solidFill>
              <a:schemeClr val="tx1"/>
            </a:solidFill>
          </a:ln>
        </p:spPr>
      </p:pic>
      <p:pic>
        <p:nvPicPr>
          <p:cNvPr id="2097156" name="Picture 4"/>
          <p:cNvPicPr>
            <a:picLocks noChangeAspect="1"/>
          </p:cNvPicPr>
          <p:nvPr/>
        </p:nvPicPr>
        <p:blipFill>
          <a:blip r:embed="rId5"/>
          <a:stretch>
            <a:fillRect/>
          </a:stretch>
        </p:blipFill>
        <p:spPr>
          <a:xfrm>
            <a:off x="6277110" y="2898591"/>
            <a:ext cx="5029200" cy="3081503"/>
          </a:xfrm>
          <a:prstGeom prst="rect">
            <a:avLst/>
          </a:prstGeom>
          <a:ln w="38100">
            <a:solidFill>
              <a:schemeClr val="tx1"/>
            </a:solidFill>
          </a:ln>
        </p:spPr>
      </p:pic>
      <p:sp>
        <p:nvSpPr>
          <p:cNvPr id="1048592" name="TextBox 5"/>
          <p:cNvSpPr txBox="1"/>
          <p:nvPr/>
        </p:nvSpPr>
        <p:spPr>
          <a:xfrm>
            <a:off x="6092130" y="2272383"/>
            <a:ext cx="2232248" cy="523220"/>
          </a:xfrm>
          <a:prstGeom prst="rect">
            <a:avLst/>
          </a:prstGeom>
          <a:noFill/>
        </p:spPr>
        <p:txBody>
          <a:bodyPr wrap="square" rtlCol="0">
            <a:spAutoFit/>
          </a:bodyPr>
          <a:lstStyle/>
          <a:p>
            <a:r>
              <a:rPr lang="en-US" sz="2800" b="1" dirty="0"/>
              <a:t>	Rich Man </a:t>
            </a:r>
          </a:p>
        </p:txBody>
      </p:sp>
      <p:sp>
        <p:nvSpPr>
          <p:cNvPr id="1048593" name="TextBox 8"/>
          <p:cNvSpPr txBox="1"/>
          <p:nvPr/>
        </p:nvSpPr>
        <p:spPr>
          <a:xfrm>
            <a:off x="9074062" y="6083082"/>
            <a:ext cx="2232248" cy="523220"/>
          </a:xfrm>
          <a:prstGeom prst="rect">
            <a:avLst/>
          </a:prstGeom>
          <a:noFill/>
        </p:spPr>
        <p:txBody>
          <a:bodyPr wrap="square" rtlCol="0">
            <a:spAutoFit/>
          </a:bodyPr>
          <a:lstStyle/>
          <a:p>
            <a:r>
              <a:rPr lang="en-US" sz="2800" b="1" dirty="0"/>
              <a:t> His son </a:t>
            </a:r>
          </a:p>
        </p:txBody>
      </p:sp>
      <p:sp>
        <p:nvSpPr>
          <p:cNvPr id="1048594" name="TextBox 9"/>
          <p:cNvSpPr txBox="1"/>
          <p:nvPr/>
        </p:nvSpPr>
        <p:spPr>
          <a:xfrm>
            <a:off x="982712" y="728011"/>
            <a:ext cx="7777584" cy="584775"/>
          </a:xfrm>
          <a:prstGeom prst="rect">
            <a:avLst/>
          </a:prstGeom>
          <a:noFill/>
          <a:ln w="57150">
            <a:solidFill>
              <a:schemeClr val="tx1"/>
            </a:solidFill>
          </a:ln>
        </p:spPr>
        <p:txBody>
          <a:bodyPr wrap="square" rtlCol="0">
            <a:spAutoFit/>
          </a:bodyPr>
          <a:lstStyle/>
          <a:p>
            <a:pPr algn="ctr"/>
            <a:r>
              <a:rPr lang="en-US" b="1" dirty="0"/>
              <a:t> </a:t>
            </a:r>
            <a:r>
              <a:rPr lang="en-US" sz="3200" b="1" dirty="0">
                <a:solidFill>
                  <a:srgbClr val="FF0000"/>
                </a:solidFill>
              </a:rPr>
              <a:t>RICH MAN AND HIS SON  (INTRODUCTION)</a:t>
            </a:r>
            <a:endParaRPr lang="zh-CN" altLang="en-U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Google Shape;55;p13"/>
          <p:cNvPicPr preferRelativeResize="0">
            <a:picLocks/>
          </p:cNvPicPr>
          <p:nvPr/>
        </p:nvPicPr>
        <p:blipFill rotWithShape="1">
          <a:blip r:embed="rId2"/>
          <a:srcRect/>
          <a:stretch>
            <a:fillRect/>
          </a:stretch>
        </p:blipFill>
        <p:spPr>
          <a:xfrm>
            <a:off x="9480376" y="247878"/>
            <a:ext cx="2468880" cy="731520"/>
          </a:xfrm>
          <a:prstGeom prst="rect">
            <a:avLst/>
          </a:prstGeom>
          <a:noFill/>
          <a:ln>
            <a:noFill/>
          </a:ln>
        </p:spPr>
      </p:pic>
      <p:sp>
        <p:nvSpPr>
          <p:cNvPr id="1048598" name="TextBox 1"/>
          <p:cNvSpPr txBox="1"/>
          <p:nvPr/>
        </p:nvSpPr>
        <p:spPr>
          <a:xfrm>
            <a:off x="2351584" y="476672"/>
            <a:ext cx="5544616" cy="830997"/>
          </a:xfrm>
          <a:prstGeom prst="rect">
            <a:avLst/>
          </a:prstGeom>
          <a:noFill/>
        </p:spPr>
        <p:txBody>
          <a:bodyPr wrap="square" rtlCol="0">
            <a:spAutoFit/>
          </a:bodyPr>
          <a:lstStyle/>
          <a:p>
            <a:r>
              <a:rPr lang="en-US" sz="4800" b="1" dirty="0">
                <a:solidFill>
                  <a:srgbClr val="FF0000"/>
                </a:solidFill>
              </a:rPr>
              <a:t> </a:t>
            </a:r>
          </a:p>
        </p:txBody>
      </p:sp>
      <p:pic>
        <p:nvPicPr>
          <p:cNvPr id="2097158" name="Picture 4"/>
          <p:cNvPicPr>
            <a:picLocks noChangeAspect="1"/>
          </p:cNvPicPr>
          <p:nvPr/>
        </p:nvPicPr>
        <p:blipFill>
          <a:blip r:embed="rId3"/>
          <a:stretch>
            <a:fillRect/>
          </a:stretch>
        </p:blipFill>
        <p:spPr>
          <a:xfrm>
            <a:off x="545036" y="613638"/>
            <a:ext cx="5964159" cy="3931920"/>
          </a:xfrm>
          <a:prstGeom prst="rect">
            <a:avLst/>
          </a:prstGeom>
        </p:spPr>
      </p:pic>
      <p:sp>
        <p:nvSpPr>
          <p:cNvPr id="1048599" name="TextBox 5"/>
          <p:cNvSpPr txBox="1"/>
          <p:nvPr/>
        </p:nvSpPr>
        <p:spPr>
          <a:xfrm>
            <a:off x="6222826" y="4825286"/>
            <a:ext cx="4950636" cy="1691640"/>
          </a:xfrm>
          <a:prstGeom prst="rect">
            <a:avLst/>
          </a:prstGeom>
          <a:solidFill>
            <a:schemeClr val="accent6">
              <a:lumMod val="60000"/>
              <a:lumOff val="40000"/>
            </a:schemeClr>
          </a:solidFill>
          <a:ln w="76200">
            <a:solidFill>
              <a:schemeClr val="tx1"/>
            </a:solidFill>
          </a:ln>
        </p:spPr>
        <p:txBody>
          <a:bodyPr wrap="square" rtlCol="0">
            <a:spAutoFit/>
          </a:bodyPr>
          <a:lstStyle/>
          <a:p>
            <a:r>
              <a:rPr lang="en-US" sz="3600" dirty="0">
                <a:solidFill>
                  <a:srgbClr val="FF0000"/>
                </a:solidFill>
              </a:rPr>
              <a:t>He is a wise man ……..…. tried to teach lessons to the boy.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Google Shape;55;p13"/>
          <p:cNvPicPr preferRelativeResize="0">
            <a:picLocks/>
          </p:cNvPicPr>
          <p:nvPr/>
        </p:nvPicPr>
        <p:blipFill rotWithShape="1">
          <a:blip r:embed="rId2"/>
          <a:srcRect/>
          <a:stretch>
            <a:fillRect/>
          </a:stretch>
        </p:blipFill>
        <p:spPr>
          <a:xfrm>
            <a:off x="9480376" y="247878"/>
            <a:ext cx="2468880" cy="731520"/>
          </a:xfrm>
          <a:prstGeom prst="rect">
            <a:avLst/>
          </a:prstGeom>
          <a:noFill/>
          <a:ln>
            <a:noFill/>
          </a:ln>
        </p:spPr>
      </p:pic>
      <p:pic>
        <p:nvPicPr>
          <p:cNvPr id="2097160" name="Picture 3"/>
          <p:cNvPicPr>
            <a:picLocks noChangeAspect="1"/>
          </p:cNvPicPr>
          <p:nvPr/>
        </p:nvPicPr>
        <p:blipFill>
          <a:blip r:embed="rId3"/>
          <a:stretch>
            <a:fillRect/>
          </a:stretch>
        </p:blipFill>
        <p:spPr>
          <a:xfrm>
            <a:off x="1461963" y="502920"/>
            <a:ext cx="4634037" cy="2926080"/>
          </a:xfrm>
          <a:prstGeom prst="rect">
            <a:avLst/>
          </a:prstGeom>
          <a:ln w="38100">
            <a:solidFill>
              <a:schemeClr val="tx1"/>
            </a:solidFill>
          </a:ln>
        </p:spPr>
      </p:pic>
      <p:pic>
        <p:nvPicPr>
          <p:cNvPr id="2097161" name="Picture 5"/>
          <p:cNvPicPr>
            <a:picLocks noChangeAspect="1"/>
          </p:cNvPicPr>
          <p:nvPr/>
        </p:nvPicPr>
        <p:blipFill>
          <a:blip r:embed="rId4"/>
          <a:stretch>
            <a:fillRect/>
          </a:stretch>
        </p:blipFill>
        <p:spPr>
          <a:xfrm>
            <a:off x="6360347" y="3429000"/>
            <a:ext cx="4937760" cy="3054429"/>
          </a:xfrm>
          <a:prstGeom prst="rect">
            <a:avLst/>
          </a:prstGeom>
          <a:ln w="38100">
            <a:solidFill>
              <a:schemeClr val="tx1"/>
            </a:solidFill>
          </a:ln>
        </p:spPr>
      </p:pic>
      <p:sp>
        <p:nvSpPr>
          <p:cNvPr id="1048600" name="TextBox 8"/>
          <p:cNvSpPr txBox="1"/>
          <p:nvPr/>
        </p:nvSpPr>
        <p:spPr>
          <a:xfrm>
            <a:off x="1461962" y="4019505"/>
            <a:ext cx="4634037" cy="2246769"/>
          </a:xfrm>
          <a:prstGeom prst="rect">
            <a:avLst/>
          </a:prstGeom>
          <a:solidFill>
            <a:schemeClr val="accent6">
              <a:lumMod val="60000"/>
              <a:lumOff val="40000"/>
            </a:schemeClr>
          </a:solidFill>
          <a:ln w="57150">
            <a:solidFill>
              <a:schemeClr val="tx1"/>
            </a:solidFill>
          </a:ln>
        </p:spPr>
        <p:txBody>
          <a:bodyPr wrap="square" rtlCol="0">
            <a:spAutoFit/>
          </a:bodyPr>
          <a:lstStyle/>
          <a:p>
            <a:pPr algn="just"/>
            <a:r>
              <a:rPr lang="en-US" sz="2800" b="1" dirty="0"/>
              <a:t>He had an idea. He took the boy to the garden and said  son, can you pull out the sapling for me? The boy did it easily.</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Google Shape;55;p13"/>
          <p:cNvPicPr preferRelativeResize="0">
            <a:picLocks/>
          </p:cNvPicPr>
          <p:nvPr/>
        </p:nvPicPr>
        <p:blipFill rotWithShape="1">
          <a:blip r:embed="rId2"/>
          <a:srcRect/>
          <a:stretch>
            <a:fillRect/>
          </a:stretch>
        </p:blipFill>
        <p:spPr>
          <a:xfrm>
            <a:off x="9480376" y="247878"/>
            <a:ext cx="2468880" cy="731520"/>
          </a:xfrm>
          <a:prstGeom prst="rect">
            <a:avLst/>
          </a:prstGeom>
          <a:noFill/>
          <a:ln>
            <a:noFill/>
          </a:ln>
        </p:spPr>
      </p:pic>
      <p:sp>
        <p:nvSpPr>
          <p:cNvPr id="1048601" name="TextBox 7"/>
          <p:cNvSpPr txBox="1"/>
          <p:nvPr/>
        </p:nvSpPr>
        <p:spPr>
          <a:xfrm>
            <a:off x="6677686" y="1508011"/>
            <a:ext cx="5271570" cy="4401205"/>
          </a:xfrm>
          <a:prstGeom prst="rect">
            <a:avLst/>
          </a:prstGeom>
          <a:solidFill>
            <a:schemeClr val="accent6">
              <a:lumMod val="60000"/>
              <a:lumOff val="40000"/>
            </a:schemeClr>
          </a:solidFill>
          <a:ln w="57150">
            <a:solidFill>
              <a:schemeClr val="tx1"/>
            </a:solidFill>
          </a:ln>
        </p:spPr>
        <p:txBody>
          <a:bodyPr wrap="square" rtlCol="0">
            <a:spAutoFit/>
          </a:bodyPr>
          <a:lstStyle/>
          <a:p>
            <a:pPr algn="just"/>
            <a:r>
              <a:rPr lang="en-US" sz="2800" b="1" dirty="0"/>
              <a:t>Then, the man said look at the  big and strong tree and please pull out for me. The boy tried a lot but he did not succeed. Here, the man explained bad habits are like strong trees. If you will not give up from the beginning, it will  grow stronger. So my son, try to remove your bad habits from the beginning. </a:t>
            </a:r>
          </a:p>
        </p:txBody>
      </p:sp>
      <p:pic>
        <p:nvPicPr>
          <p:cNvPr id="2097163" name="Picture 9"/>
          <p:cNvPicPr>
            <a:picLocks noChangeAspect="1"/>
          </p:cNvPicPr>
          <p:nvPr/>
        </p:nvPicPr>
        <p:blipFill>
          <a:blip r:embed="rId3"/>
          <a:stretch>
            <a:fillRect/>
          </a:stretch>
        </p:blipFill>
        <p:spPr>
          <a:xfrm>
            <a:off x="695400" y="1508011"/>
            <a:ext cx="5786871" cy="4401205"/>
          </a:xfrm>
          <a:prstGeom prst="rect">
            <a:avLst/>
          </a:prstGeom>
          <a:ln w="38100">
            <a:solidFill>
              <a:schemeClr val="tx1"/>
            </a:solidFill>
            <a:prstDash val="sysDot"/>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Google Shape;55;p13"/>
          <p:cNvPicPr preferRelativeResize="0">
            <a:picLocks/>
          </p:cNvPicPr>
          <p:nvPr/>
        </p:nvPicPr>
        <p:blipFill rotWithShape="1">
          <a:blip r:embed="rId2"/>
          <a:srcRect/>
          <a:stretch>
            <a:fillRect/>
          </a:stretch>
        </p:blipFill>
        <p:spPr>
          <a:xfrm>
            <a:off x="9480376" y="247878"/>
            <a:ext cx="2468880" cy="731520"/>
          </a:xfrm>
          <a:prstGeom prst="rect">
            <a:avLst/>
          </a:prstGeom>
          <a:noFill/>
          <a:ln>
            <a:noFill/>
          </a:ln>
        </p:spPr>
      </p:pic>
      <p:sp>
        <p:nvSpPr>
          <p:cNvPr id="1048602" name="TextBox 4"/>
          <p:cNvSpPr txBox="1"/>
          <p:nvPr/>
        </p:nvSpPr>
        <p:spPr>
          <a:xfrm>
            <a:off x="1415480" y="1916832"/>
            <a:ext cx="9289032" cy="4091941"/>
          </a:xfrm>
          <a:prstGeom prst="rect">
            <a:avLst/>
          </a:prstGeom>
          <a:solidFill>
            <a:schemeClr val="accent2">
              <a:lumMod val="40000"/>
              <a:lumOff val="60000"/>
            </a:schemeClr>
          </a:solidFill>
          <a:ln w="3175">
            <a:solidFill>
              <a:srgbClr val="FF0000"/>
            </a:solidFill>
          </a:ln>
          <a:scene3d>
            <a:camera prst="orthographicFront"/>
            <a:lightRig rig="threePt" dir="t"/>
          </a:scene3d>
          <a:sp3d>
            <a:bevelT prst="angle"/>
          </a:sp3d>
        </p:spPr>
        <p:txBody>
          <a:bodyPr wrap="square" rtlCol="0">
            <a:spAutoFit/>
          </a:bodyPr>
          <a:lstStyle/>
          <a:p>
            <a:pPr algn="ctr">
              <a:lnSpc>
                <a:spcPct val="150000"/>
              </a:lnSpc>
            </a:pPr>
            <a:r>
              <a:rPr lang="en-US" sz="4800" b="1" dirty="0"/>
              <a:t>In next class - we will learn the story </a:t>
            </a:r>
          </a:p>
          <a:p>
            <a:pPr algn="ctr">
              <a:lnSpc>
                <a:spcPct val="150000"/>
              </a:lnSpc>
            </a:pPr>
            <a:r>
              <a:rPr lang="en-US" sz="4800" b="1" dirty="0"/>
              <a:t>“                            ” </a:t>
            </a:r>
          </a:p>
          <a:p>
            <a:pPr algn="ctr"/>
            <a:r>
              <a:rPr lang="en-US" sz="4800" b="1" dirty="0"/>
              <a:t>Based on </a:t>
            </a:r>
            <a:r>
              <a:rPr lang="en-US" sz="4800" b="1" dirty="0">
                <a:solidFill>
                  <a:srgbClr val="FF0000"/>
                </a:solidFill>
              </a:rPr>
              <a:t>BAD HABITS</a:t>
            </a:r>
            <a:r>
              <a:rPr lang="en-US" sz="4800" b="1" dirty="0"/>
              <a:t>.</a:t>
            </a:r>
          </a:p>
        </p:txBody>
      </p:sp>
      <p:sp>
        <p:nvSpPr>
          <p:cNvPr id="1048603" name="Rectangle 2"/>
          <p:cNvSpPr/>
          <p:nvPr/>
        </p:nvSpPr>
        <p:spPr>
          <a:xfrm>
            <a:off x="4075584" y="4398203"/>
            <a:ext cx="4411980" cy="815340"/>
          </a:xfrm>
          <a:prstGeom prst="rect">
            <a:avLst/>
          </a:prstGeom>
        </p:spPr>
        <p:txBody>
          <a:bodyPr wrap="none">
            <a:spAutoFit/>
          </a:bodyPr>
          <a:lstStyle/>
          <a:p>
            <a:r>
              <a:rPr lang="en-US" sz="4800" b="1" dirty="0">
                <a:solidFill>
                  <a:srgbClr val="FF0000"/>
                </a:solidFill>
              </a:rPr>
              <a:t>BETTER ALONE</a:t>
            </a:r>
            <a:endParaRPr lang="en-US" sz="48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ext Box 1"/>
          <p:cNvSpPr txBox="1"/>
          <p:nvPr/>
        </p:nvSpPr>
        <p:spPr>
          <a:xfrm>
            <a:off x="1631504" y="2697480"/>
            <a:ext cx="8729980" cy="1463040"/>
          </a:xfrm>
          <a:prstGeom prst="rect">
            <a:avLst/>
          </a:prstGeom>
          <a:noFill/>
        </p:spPr>
        <p:txBody>
          <a:bodyPr wrap="square" rtlCol="0" anchor="t">
            <a:spAutoFit/>
          </a:bodyPr>
          <a:lstStyle/>
          <a:p>
            <a:pPr marL="457200" algn="ctr">
              <a:lnSpc>
                <a:spcPct val="115000"/>
              </a:lnSpc>
              <a:buClr>
                <a:srgbClr val="000000"/>
              </a:buClr>
              <a:buSzPts val="4000"/>
            </a:pPr>
            <a:r>
              <a:rPr lang="en-GB" sz="4000" b="1" dirty="0">
                <a:solidFill>
                  <a:srgbClr val="000000"/>
                </a:solidFill>
                <a:latin typeface="Arial" panose="020B0604020202020204"/>
                <a:ea typeface="Arial" panose="020B0604020202020204"/>
                <a:cs typeface="Arial" panose="020B0604020202020204"/>
                <a:sym typeface="Arial" panose="020B0604020202020204"/>
              </a:rPr>
              <a:t>THANKING YOU</a:t>
            </a:r>
            <a:endParaRPr sz="4000" b="1" dirty="0">
              <a:solidFill>
                <a:srgbClr val="000000"/>
              </a:solidFill>
              <a:latin typeface="Arial" panose="020B0604020202020204"/>
              <a:ea typeface="Arial" panose="020B0604020202020204"/>
              <a:cs typeface="Arial" panose="020B0604020202020204"/>
              <a:sym typeface="Arial" panose="020B0604020202020204"/>
            </a:endParaRPr>
          </a:p>
          <a:p>
            <a:pPr marL="457200" algn="ctr">
              <a:lnSpc>
                <a:spcPct val="115000"/>
              </a:lnSpc>
              <a:buClr>
                <a:srgbClr val="000000"/>
              </a:buClr>
              <a:buSzPts val="4000"/>
            </a:pPr>
            <a:r>
              <a:rPr lang="en-GB" sz="4000" b="1" dirty="0">
                <a:solidFill>
                  <a:srgbClr val="FF0000"/>
                </a:solidFill>
                <a:latin typeface="Arial" panose="020B0604020202020204"/>
                <a:ea typeface="Arial" panose="020B0604020202020204"/>
                <a:cs typeface="Arial" panose="020B0604020202020204"/>
                <a:sym typeface="Arial" panose="020B0604020202020204"/>
              </a:rPr>
              <a:t>ODM </a:t>
            </a:r>
            <a:r>
              <a:rPr lang="en-GB" sz="4000" b="1">
                <a:solidFill>
                  <a:srgbClr val="FF0000"/>
                </a:solidFill>
                <a:latin typeface="Arial" panose="020B0604020202020204"/>
                <a:ea typeface="Arial" panose="020B0604020202020204"/>
                <a:cs typeface="Arial" panose="020B0604020202020204"/>
                <a:sym typeface="Arial" panose="020B0604020202020204"/>
              </a:rPr>
              <a:t>EDUCATIONAL GROUP                                                                                                                                                                                                                                                                                                                                                                                                  </a:t>
            </a:r>
            <a:endParaRPr lang="en-US" sz="4000" b="1" dirty="0"/>
          </a:p>
        </p:txBody>
      </p:sp>
      <p:pic>
        <p:nvPicPr>
          <p:cNvPr id="2097165" name="Google Shape;55;p13"/>
          <p:cNvPicPr preferRelativeResize="0">
            <a:picLocks/>
          </p:cNvPicPr>
          <p:nvPr/>
        </p:nvPicPr>
        <p:blipFill rotWithShape="1">
          <a:blip r:embed="rId2"/>
          <a:srcRect/>
          <a:stretch>
            <a:fillRect/>
          </a:stretch>
        </p:blipFill>
        <p:spPr>
          <a:xfrm>
            <a:off x="9226762" y="306852"/>
            <a:ext cx="2747524" cy="10720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Words>
  <Application>Microsoft Office PowerPoint</Application>
  <PresentationFormat>Widescreen</PresentationFormat>
  <Paragraphs>18</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Sudhir</cp:lastModifiedBy>
  <cp:revision>4</cp:revision>
  <dcterms:created xsi:type="dcterms:W3CDTF">2020-06-30T20:27:00Z</dcterms:created>
  <dcterms:modified xsi:type="dcterms:W3CDTF">2021-12-02T04:42:54Z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