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2"/>
  </p:notesMasterIdLst>
  <p:sldIdLst>
    <p:sldId id="256" r:id="rId2"/>
    <p:sldId id="265" r:id="rId3"/>
    <p:sldId id="266" r:id="rId4"/>
    <p:sldId id="267" r:id="rId5"/>
    <p:sldId id="268" r:id="rId6"/>
    <p:sldId id="269" r:id="rId7"/>
    <p:sldId id="270" r:id="rId8"/>
    <p:sldId id="271" r:id="rId9"/>
    <p:sldId id="273" r:id="rId10"/>
    <p:sldId id="259" r:id="rId11"/>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guide id="4" pos="31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42" y="-108"/>
      </p:cViewPr>
      <p:guideLst>
        <p:guide orient="horz" pos="1620"/>
        <p:guide pos="2880"/>
        <p:guide orient="horz" pos="2160"/>
        <p:guide pos="31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commentAuthors" Target="commentAuthor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notesMaster" Target="notesMasters/notesMaster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37677" y="593369"/>
            <a:ext cx="9230649" cy="763600"/>
          </a:xfrm>
          <a:prstGeom prst="rect">
            <a:avLst/>
          </a:prstGeom>
          <a:noFill/>
          <a:ln>
            <a:noFill/>
          </a:ln>
        </p:spPr>
        <p:txBody>
          <a:bodyPr spcFirstLastPara="1" wrap="square" lIns="89797" tIns="89797" rIns="89797" bIns="89797"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37677" y="1536641"/>
            <a:ext cx="9230649" cy="4555199"/>
          </a:xfrm>
          <a:prstGeom prst="rect">
            <a:avLst/>
          </a:prstGeom>
          <a:noFill/>
          <a:ln>
            <a:noFill/>
          </a:ln>
        </p:spPr>
        <p:txBody>
          <a:bodyPr spcFirstLastPara="1" wrap="square" lIns="89797" tIns="89797" rIns="89797" bIns="89797" anchor="t" anchorCtr="0">
            <a:noAutofit/>
          </a:bodyPr>
          <a:lstStyle>
            <a:lvl1pPr marL="449059" lvl="0" indent="-336795" algn="l">
              <a:lnSpc>
                <a:spcPct val="115000"/>
              </a:lnSpc>
              <a:spcBef>
                <a:spcPts val="0"/>
              </a:spcBef>
              <a:spcAft>
                <a:spcPts val="0"/>
              </a:spcAft>
              <a:buSzPts val="1800"/>
              <a:buChar char="●"/>
              <a:defRPr/>
            </a:lvl1pPr>
            <a:lvl2pPr marL="898118" lvl="1" indent="-311847" algn="l">
              <a:lnSpc>
                <a:spcPct val="115000"/>
              </a:lnSpc>
              <a:spcBef>
                <a:spcPts val="1571"/>
              </a:spcBef>
              <a:spcAft>
                <a:spcPts val="0"/>
              </a:spcAft>
              <a:buSzPts val="1400"/>
              <a:buChar char="○"/>
              <a:defRPr/>
            </a:lvl2pPr>
            <a:lvl3pPr marL="1347177" lvl="2" indent="-311847" algn="l">
              <a:lnSpc>
                <a:spcPct val="115000"/>
              </a:lnSpc>
              <a:spcBef>
                <a:spcPts val="1571"/>
              </a:spcBef>
              <a:spcAft>
                <a:spcPts val="0"/>
              </a:spcAft>
              <a:buSzPts val="1400"/>
              <a:buChar char="■"/>
              <a:defRPr/>
            </a:lvl3pPr>
            <a:lvl4pPr marL="1796236" lvl="3" indent="-311847" algn="l">
              <a:lnSpc>
                <a:spcPct val="115000"/>
              </a:lnSpc>
              <a:spcBef>
                <a:spcPts val="1571"/>
              </a:spcBef>
              <a:spcAft>
                <a:spcPts val="0"/>
              </a:spcAft>
              <a:buSzPts val="1400"/>
              <a:buChar char="●"/>
              <a:defRPr/>
            </a:lvl4pPr>
            <a:lvl5pPr marL="2245295" lvl="4" indent="-311847" algn="l">
              <a:lnSpc>
                <a:spcPct val="115000"/>
              </a:lnSpc>
              <a:spcBef>
                <a:spcPts val="1571"/>
              </a:spcBef>
              <a:spcAft>
                <a:spcPts val="0"/>
              </a:spcAft>
              <a:buSzPts val="1400"/>
              <a:buChar char="○"/>
              <a:defRPr/>
            </a:lvl5pPr>
            <a:lvl6pPr marL="2694355" lvl="5" indent="-311847" algn="l">
              <a:lnSpc>
                <a:spcPct val="115000"/>
              </a:lnSpc>
              <a:spcBef>
                <a:spcPts val="1571"/>
              </a:spcBef>
              <a:spcAft>
                <a:spcPts val="0"/>
              </a:spcAft>
              <a:buSzPts val="1400"/>
              <a:buChar char="■"/>
              <a:defRPr/>
            </a:lvl6pPr>
            <a:lvl7pPr marL="3143413" lvl="6" indent="-311847" algn="l">
              <a:lnSpc>
                <a:spcPct val="115000"/>
              </a:lnSpc>
              <a:spcBef>
                <a:spcPts val="1571"/>
              </a:spcBef>
              <a:spcAft>
                <a:spcPts val="0"/>
              </a:spcAft>
              <a:buSzPts val="1400"/>
              <a:buChar char="●"/>
              <a:defRPr/>
            </a:lvl7pPr>
            <a:lvl8pPr marL="3592473" lvl="7" indent="-311847" algn="l">
              <a:lnSpc>
                <a:spcPct val="115000"/>
              </a:lnSpc>
              <a:spcBef>
                <a:spcPts val="1571"/>
              </a:spcBef>
              <a:spcAft>
                <a:spcPts val="0"/>
              </a:spcAft>
              <a:buSzPts val="1400"/>
              <a:buChar char="○"/>
              <a:defRPr/>
            </a:lvl8pPr>
            <a:lvl9pPr marL="4041532" lvl="8" indent="-311847" algn="l">
              <a:lnSpc>
                <a:spcPct val="115000"/>
              </a:lnSpc>
              <a:spcBef>
                <a:spcPts val="1571"/>
              </a:spcBef>
              <a:spcAft>
                <a:spcPts val="1571"/>
              </a:spcAft>
              <a:buSzPts val="1400"/>
              <a:buChar char="■"/>
              <a:defRPr/>
            </a:lvl9pPr>
          </a:lstStyle>
          <a:p>
            <a:endParaRPr/>
          </a:p>
        </p:txBody>
      </p:sp>
      <p:sp>
        <p:nvSpPr>
          <p:cNvPr id="16" name="Google Shape;16;p3"/>
          <p:cNvSpPr txBox="1">
            <a:spLocks noGrp="1"/>
          </p:cNvSpPr>
          <p:nvPr>
            <p:ph type="sldNum" idx="12"/>
          </p:nvPr>
        </p:nvSpPr>
        <p:spPr>
          <a:xfrm>
            <a:off x="9178497" y="6217630"/>
            <a:ext cx="594425" cy="524799"/>
          </a:xfrm>
          <a:prstGeom prst="rect">
            <a:avLst/>
          </a:prstGeom>
          <a:noFill/>
          <a:ln>
            <a:noFill/>
          </a:ln>
        </p:spPr>
        <p:txBody>
          <a:bodyPr spcFirstLastPara="1" wrap="square" lIns="89797" tIns="89797" rIns="89797" bIns="89797"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6/16/2021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7C9B81F-C347-4BEF-BFDF-29C42F48304A}" type="datetimeFigureOut">
              <a:rPr lang="en-US" smtClean="0"/>
              <a:pPr/>
              <a:t>6/16/2021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7C9B81F-C347-4BEF-BFDF-29C42F48304A}" type="datetimeFigureOut">
              <a:rPr lang="en-US" smtClean="0"/>
              <a:pPr/>
              <a:t>6/16/2021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7C9B81F-C347-4BEF-BFDF-29C42F48304A}" type="datetimeFigureOut">
              <a:rPr lang="en-US" smtClean="0"/>
              <a:pPr/>
              <a:t>6/16/2021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6/16/2021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6/16/2021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6/16/2021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6/16/2021</a:t>
            </a:fld>
            <a:endParaRPr lang="en-US" dirty="0">
              <a:solidFill>
                <a:schemeClr val="tx2">
                  <a:shade val="90000"/>
                </a:scheme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3.jpe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6.jpe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2.xml" /><Relationship Id="rId6" Type="http://schemas.openxmlformats.org/officeDocument/2006/relationships/comments" Target="../comments/comment1.xml" /><Relationship Id="rId5" Type="http://schemas.openxmlformats.org/officeDocument/2006/relationships/image" Target="../media/image4.png" /><Relationship Id="rId4" Type="http://schemas.openxmlformats.org/officeDocument/2006/relationships/image" Target="../media/image7.jpeg"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4" y="5036856"/>
            <a:ext cx="9906000" cy="1821147"/>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44360" y="271789"/>
            <a:ext cx="1709935" cy="1044766"/>
          </a:xfrm>
          <a:prstGeom prst="rect">
            <a:avLst/>
          </a:prstGeom>
          <a:noFill/>
          <a:ln>
            <a:noFill/>
          </a:ln>
        </p:spPr>
      </p:pic>
      <p:sp>
        <p:nvSpPr>
          <p:cNvPr id="56" name="Google Shape;56;p13"/>
          <p:cNvSpPr txBox="1"/>
          <p:nvPr/>
        </p:nvSpPr>
        <p:spPr>
          <a:xfrm>
            <a:off x="241233" y="1546712"/>
            <a:ext cx="9493251" cy="2574401"/>
          </a:xfrm>
          <a:prstGeom prst="rect">
            <a:avLst/>
          </a:prstGeom>
          <a:noFill/>
          <a:ln>
            <a:noFill/>
          </a:ln>
        </p:spPr>
        <p:txBody>
          <a:bodyPr spcFirstLastPara="1" wrap="square" lIns="89797" tIns="89797" rIns="89797" bIns="89797" anchor="t" anchorCtr="0">
            <a:noAutofit/>
          </a:bodyPr>
          <a:lstStyle/>
          <a:p>
            <a:pPr algn="ctr">
              <a:buSzPts val="3100"/>
            </a:pPr>
            <a:endParaRPr sz="2800" b="1">
              <a:solidFill>
                <a:srgbClr val="FF0000"/>
              </a:solidFill>
              <a:latin typeface="Calibri"/>
              <a:ea typeface="Calibri"/>
              <a:cs typeface="Calibri"/>
              <a:sym typeface="Calibri"/>
            </a:endParaRPr>
          </a:p>
        </p:txBody>
      </p:sp>
      <p:sp>
        <p:nvSpPr>
          <p:cNvPr id="57" name="Google Shape;57;p13"/>
          <p:cNvSpPr txBox="1"/>
          <p:nvPr/>
        </p:nvSpPr>
        <p:spPr>
          <a:xfrm>
            <a:off x="6465231" y="203741"/>
            <a:ext cx="3440775" cy="1690000"/>
          </a:xfrm>
          <a:prstGeom prst="rect">
            <a:avLst/>
          </a:prstGeom>
          <a:noFill/>
          <a:ln>
            <a:noFill/>
          </a:ln>
        </p:spPr>
        <p:txBody>
          <a:bodyPr spcFirstLastPara="1" wrap="square" lIns="89797" tIns="89797" rIns="89797" bIns="89797" anchor="t" anchorCtr="0">
            <a:noAutofit/>
          </a:bodyPr>
          <a:lstStyle/>
          <a:p>
            <a:endParaRPr/>
          </a:p>
        </p:txBody>
      </p:sp>
      <p:sp>
        <p:nvSpPr>
          <p:cNvPr id="58" name="Google Shape;58;p13"/>
          <p:cNvSpPr txBox="1"/>
          <p:nvPr/>
        </p:nvSpPr>
        <p:spPr>
          <a:xfrm>
            <a:off x="1723372" y="1741720"/>
            <a:ext cx="7805259" cy="3454400"/>
          </a:xfrm>
          <a:prstGeom prst="rect">
            <a:avLst/>
          </a:prstGeom>
          <a:noFill/>
          <a:ln>
            <a:noFill/>
          </a:ln>
        </p:spPr>
        <p:txBody>
          <a:bodyPr spcFirstLastPara="1" wrap="square" lIns="89797" tIns="89797" rIns="89797" bIns="89797" anchor="t" anchorCtr="0">
            <a:noAutofit/>
          </a:bodyPr>
          <a:lstStyle/>
          <a:p>
            <a:endParaRPr sz="2400" b="1">
              <a:solidFill>
                <a:srgbClr val="FF0000"/>
              </a:solidFill>
            </a:endParaRPr>
          </a:p>
        </p:txBody>
      </p:sp>
      <p:pic>
        <p:nvPicPr>
          <p:cNvPr id="7" name="Picture 6" descr="maxresdefault.jpg"/>
          <p:cNvPicPr>
            <a:picLocks noChangeAspect="1"/>
          </p:cNvPicPr>
          <p:nvPr/>
        </p:nvPicPr>
        <p:blipFill>
          <a:blip r:embed="rId5"/>
          <a:stretch>
            <a:fillRect/>
          </a:stretch>
        </p:blipFill>
        <p:spPr>
          <a:xfrm>
            <a:off x="0" y="0"/>
            <a:ext cx="5500255" cy="5569527"/>
          </a:xfrm>
          <a:prstGeom prst="rect">
            <a:avLst/>
          </a:prstGeom>
          <a:ln>
            <a:noFill/>
          </a:ln>
          <a:effectLst>
            <a:softEdge rad="112500"/>
          </a:effectLst>
        </p:spPr>
      </p:pic>
      <p:sp>
        <p:nvSpPr>
          <p:cNvPr id="8" name="Rectangle 7"/>
          <p:cNvSpPr/>
          <p:nvPr/>
        </p:nvSpPr>
        <p:spPr>
          <a:xfrm>
            <a:off x="6156469" y="1681841"/>
            <a:ext cx="3007555" cy="461665"/>
          </a:xfrm>
          <a:prstGeom prst="rect">
            <a:avLst/>
          </a:prstGeom>
        </p:spPr>
        <p:txBody>
          <a:bodyPr wrap="none">
            <a:spAutoFit/>
          </a:bodyPr>
          <a:lstStyle/>
          <a:p>
            <a:r>
              <a:rPr lang="en-US" sz="2400" b="1" dirty="0"/>
              <a:t>CLASS : NURSERY</a:t>
            </a:r>
          </a:p>
        </p:txBody>
      </p:sp>
      <p:sp>
        <p:nvSpPr>
          <p:cNvPr id="9" name="Rectangle 8"/>
          <p:cNvSpPr/>
          <p:nvPr/>
        </p:nvSpPr>
        <p:spPr>
          <a:xfrm>
            <a:off x="5918880" y="2236020"/>
            <a:ext cx="2494594" cy="461665"/>
          </a:xfrm>
          <a:prstGeom prst="rect">
            <a:avLst/>
          </a:prstGeom>
        </p:spPr>
        <p:txBody>
          <a:bodyPr wrap="none">
            <a:spAutoFit/>
          </a:bodyPr>
          <a:lstStyle/>
          <a:p>
            <a:r>
              <a:rPr lang="en-US" sz="2400" b="1" dirty="0"/>
              <a:t> DATE :21/06/21</a:t>
            </a:r>
          </a:p>
        </p:txBody>
      </p:sp>
      <p:sp>
        <p:nvSpPr>
          <p:cNvPr id="10" name="Rectangle 9"/>
          <p:cNvSpPr/>
          <p:nvPr/>
        </p:nvSpPr>
        <p:spPr>
          <a:xfrm>
            <a:off x="5993190" y="2762494"/>
            <a:ext cx="2784737" cy="461665"/>
          </a:xfrm>
          <a:prstGeom prst="rect">
            <a:avLst/>
          </a:prstGeom>
        </p:spPr>
        <p:txBody>
          <a:bodyPr wrap="none">
            <a:spAutoFit/>
          </a:bodyPr>
          <a:lstStyle/>
          <a:p>
            <a:r>
              <a:rPr lang="en" sz="2400" b="1" dirty="0"/>
              <a:t>SUBJECT-STORY</a:t>
            </a:r>
            <a:endParaRPr lang="en-IN" sz="2400" dirty="0"/>
          </a:p>
        </p:txBody>
      </p:sp>
      <p:sp>
        <p:nvSpPr>
          <p:cNvPr id="11" name="Rectangle 10"/>
          <p:cNvSpPr/>
          <p:nvPr/>
        </p:nvSpPr>
        <p:spPr>
          <a:xfrm>
            <a:off x="5756519" y="3469075"/>
            <a:ext cx="3640740" cy="461665"/>
          </a:xfrm>
          <a:prstGeom prst="rect">
            <a:avLst/>
          </a:prstGeom>
        </p:spPr>
        <p:txBody>
          <a:bodyPr wrap="none">
            <a:spAutoFit/>
          </a:bodyPr>
          <a:lstStyle/>
          <a:p>
            <a:r>
              <a:rPr lang="en" sz="2400" b="1" dirty="0"/>
              <a:t>CHAPTER  NUMBER-1  </a:t>
            </a:r>
            <a:endParaRPr lang="en-US" sz="2400" dirty="0"/>
          </a:p>
        </p:txBody>
      </p:sp>
      <p:sp>
        <p:nvSpPr>
          <p:cNvPr id="12" name="Rectangle 11"/>
          <p:cNvSpPr/>
          <p:nvPr/>
        </p:nvSpPr>
        <p:spPr>
          <a:xfrm>
            <a:off x="5564747" y="4161804"/>
            <a:ext cx="4341253" cy="461665"/>
          </a:xfrm>
          <a:prstGeom prst="rect">
            <a:avLst/>
          </a:prstGeom>
        </p:spPr>
        <p:txBody>
          <a:bodyPr wrap="none">
            <a:spAutoFit/>
          </a:bodyPr>
          <a:lstStyle/>
          <a:p>
            <a:r>
              <a:rPr lang="en-US" sz="2400" b="1" dirty="0"/>
              <a:t>SUB-TOPIC</a:t>
            </a:r>
            <a:r>
              <a:rPr lang="en-US" sz="2400" b="1" dirty="0">
                <a:latin typeface="Calibri" pitchFamily="34" charset="0"/>
                <a:cs typeface="Calibri" pitchFamily="34" charset="0"/>
              </a:rPr>
              <a:t> : PIYASA KOUWA   </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8436544" y="5838503"/>
            <a:ext cx="1335238" cy="815833"/>
          </a:xfrm>
          <a:prstGeom prst="rect">
            <a:avLst/>
          </a:prstGeom>
          <a:noFill/>
          <a:ln>
            <a:noFill/>
          </a:ln>
        </p:spPr>
      </p:pic>
      <p:sp>
        <p:nvSpPr>
          <p:cNvPr id="78" name="Google Shape;78;p16"/>
          <p:cNvSpPr txBox="1"/>
          <p:nvPr/>
        </p:nvSpPr>
        <p:spPr>
          <a:xfrm>
            <a:off x="673214" y="991339"/>
            <a:ext cx="8451301" cy="4749599"/>
          </a:xfrm>
          <a:prstGeom prst="rect">
            <a:avLst/>
          </a:prstGeom>
          <a:noFill/>
          <a:ln>
            <a:noFill/>
          </a:ln>
        </p:spPr>
        <p:txBody>
          <a:bodyPr spcFirstLastPara="1" wrap="square" lIns="89797" tIns="89797" rIns="89797" bIns="89797" anchor="ctr" anchorCtr="0">
            <a:noAutofit/>
          </a:bodyPr>
          <a:lstStyle/>
          <a:p>
            <a:pPr marL="449059" algn="ctr">
              <a:lnSpc>
                <a:spcPct val="115000"/>
              </a:lnSpc>
              <a:buSzPts val="4000"/>
            </a:pPr>
            <a:r>
              <a:rPr lang="en" sz="3900" b="1" dirty="0"/>
              <a:t>THANKING YOU</a:t>
            </a:r>
            <a:endParaRPr sz="3900" b="1"/>
          </a:p>
          <a:p>
            <a:pPr marL="449059" algn="ctr">
              <a:lnSpc>
                <a:spcPct val="115000"/>
              </a:lnSpc>
              <a:buSzPts val="4000"/>
            </a:pPr>
            <a:r>
              <a:rPr lang="en" sz="3900" b="1" dirty="0">
                <a:solidFill>
                  <a:srgbClr val="FF0000"/>
                </a:solidFill>
              </a:rPr>
              <a:t>ODM EDUCATIONAL GROUP</a:t>
            </a:r>
            <a:endParaRPr sz="3900" b="1">
              <a:solidFill>
                <a:srgbClr val="FF0000"/>
              </a:solidFill>
            </a:endParaRPr>
          </a:p>
          <a:p>
            <a:pPr>
              <a:buSzPts val="1400"/>
            </a:pPr>
            <a:endParaRPr/>
          </a:p>
        </p:txBody>
      </p:sp>
      <p:sp>
        <p:nvSpPr>
          <p:cNvPr id="4" name="Google Shape;78;p16"/>
          <p:cNvSpPr txBox="1"/>
          <p:nvPr/>
        </p:nvSpPr>
        <p:spPr>
          <a:xfrm>
            <a:off x="614250" y="1005853"/>
            <a:ext cx="8451301" cy="4749599"/>
          </a:xfrm>
          <a:prstGeom prst="rect">
            <a:avLst/>
          </a:prstGeom>
          <a:noFill/>
          <a:ln>
            <a:noFill/>
          </a:ln>
        </p:spPr>
        <p:txBody>
          <a:bodyPr spcFirstLastPara="1" wrap="square" lIns="89797" tIns="89797" rIns="89797" bIns="89797" anchor="ctr" anchorCtr="0">
            <a:noAutofit/>
          </a:bodyPr>
          <a:lstStyle/>
          <a:p>
            <a:pPr marL="449059" algn="ctr">
              <a:lnSpc>
                <a:spcPct val="115000"/>
              </a:lnSpc>
              <a:buSzPts val="4000"/>
            </a:pPr>
            <a:r>
              <a:rPr lang="en" sz="3900" b="1" dirty="0"/>
              <a:t>THANKING YOU</a:t>
            </a:r>
            <a:endParaRPr sz="3900" b="1"/>
          </a:p>
          <a:p>
            <a:pPr marL="449059" algn="ctr">
              <a:lnSpc>
                <a:spcPct val="115000"/>
              </a:lnSpc>
              <a:buSzPts val="4000"/>
            </a:pPr>
            <a:r>
              <a:rPr lang="en" sz="3900" b="1" dirty="0">
                <a:solidFill>
                  <a:srgbClr val="FF0000"/>
                </a:solidFill>
              </a:rPr>
              <a:t>ODM EDUCATIONAL GROUP</a:t>
            </a:r>
            <a:endParaRPr sz="3900" b="1">
              <a:solidFill>
                <a:srgbClr val="FF0000"/>
              </a:solidFill>
            </a:endParaRPr>
          </a:p>
          <a:p>
            <a:pPr>
              <a:buSzPts val="1400"/>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024683-F52F-854C-B154-4E77008D5437}"/>
              </a:ext>
            </a:extLst>
          </p:cNvPr>
          <p:cNvSpPr>
            <a:spLocks noGrp="1"/>
          </p:cNvSpPr>
          <p:nvPr>
            <p:ph type="title"/>
          </p:nvPr>
        </p:nvSpPr>
        <p:spPr>
          <a:xfrm>
            <a:off x="650489" y="395853"/>
            <a:ext cx="9019656" cy="5366327"/>
          </a:xfrm>
        </p:spPr>
        <p:txBody>
          <a:bodyPr tIns="33680">
            <a:normAutofit/>
          </a:bodyPr>
          <a:lstStyle/>
          <a:p>
            <a:r>
              <a:rPr lang="en-IN" dirty="0">
                <a:solidFill>
                  <a:schemeClr val="tx1"/>
                </a:solidFill>
              </a:rPr>
              <a:t>                            SUB-STORY</a:t>
            </a:r>
            <a:br>
              <a:rPr lang="en-IN" dirty="0">
                <a:solidFill>
                  <a:schemeClr val="tx1"/>
                </a:solidFill>
              </a:rPr>
            </a:br>
            <a:r>
              <a:rPr lang="en-IN" dirty="0">
                <a:solidFill>
                  <a:schemeClr val="tx1"/>
                </a:solidFill>
              </a:rPr>
              <a:t>                        TOPIC-</a:t>
            </a:r>
            <a:r>
              <a:rPr lang="hi-IN" dirty="0">
                <a:solidFill>
                  <a:schemeClr val="tx1"/>
                </a:solidFill>
              </a:rPr>
              <a:t>प्यासा कौवा</a:t>
            </a:r>
            <a:endParaRPr lang="en-US" dirty="0">
              <a:solidFill>
                <a:schemeClr val="tx1"/>
              </a:solidFill>
            </a:endParaRPr>
          </a:p>
        </p:txBody>
      </p:sp>
      <p:pic>
        <p:nvPicPr>
          <p:cNvPr id="3" name="Picture 2" descr="C:\Users\Admin\Desktop\odm logo.png"/>
          <p:cNvPicPr>
            <a:picLocks noChangeAspect="1" noChangeArrowheads="1"/>
          </p:cNvPicPr>
          <p:nvPr/>
        </p:nvPicPr>
        <p:blipFill>
          <a:blip r:embed="rId2"/>
          <a:srcRect/>
          <a:stretch>
            <a:fillRect/>
          </a:stretch>
        </p:blipFill>
        <p:spPr bwMode="auto">
          <a:xfrm>
            <a:off x="8514445" y="5705724"/>
            <a:ext cx="1202873" cy="1152286"/>
          </a:xfrm>
          <a:prstGeom prst="rect">
            <a:avLst/>
          </a:prstGeom>
          <a:noFill/>
        </p:spPr>
      </p:pic>
      <p:pic>
        <p:nvPicPr>
          <p:cNvPr id="1026" name="Picture 2" descr="C:\Users\Admin\Desktop\PIYASA KOWA 3.jpg"/>
          <p:cNvPicPr>
            <a:picLocks noChangeAspect="1" noChangeArrowheads="1"/>
          </p:cNvPicPr>
          <p:nvPr/>
        </p:nvPicPr>
        <p:blipFill>
          <a:blip r:embed="rId3"/>
          <a:srcRect/>
          <a:stretch>
            <a:fillRect/>
          </a:stretch>
        </p:blipFill>
        <p:spPr bwMode="auto">
          <a:xfrm>
            <a:off x="401462" y="425540"/>
            <a:ext cx="3713658" cy="5646057"/>
          </a:xfrm>
          <a:prstGeom prst="rect">
            <a:avLst/>
          </a:prstGeom>
          <a:noFill/>
        </p:spPr>
      </p:pic>
    </p:spTree>
    <p:extLst>
      <p:ext uri="{BB962C8B-B14F-4D97-AF65-F5344CB8AC3E}">
        <p14:creationId xmlns:p14="http://schemas.microsoft.com/office/powerpoint/2010/main" val="5673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677" y="348345"/>
            <a:ext cx="9230649" cy="5743491"/>
          </a:xfrm>
        </p:spPr>
        <p:txBody>
          <a:bodyPr/>
          <a:lstStyle/>
          <a:p>
            <a:pPr>
              <a:buNone/>
            </a:pPr>
            <a:endParaRPr lang="en-US" dirty="0"/>
          </a:p>
          <a:p>
            <a:pPr>
              <a:buNone/>
            </a:pPr>
            <a:endParaRPr lang="en-US" dirty="0"/>
          </a:p>
        </p:txBody>
      </p:sp>
      <p:pic>
        <p:nvPicPr>
          <p:cNvPr id="4" name="Picture 3">
            <a:extLst>
              <a:ext uri="{FF2B5EF4-FFF2-40B4-BE49-F238E27FC236}">
                <a16:creationId xmlns:a16="http://schemas.microsoft.com/office/drawing/2014/main" id="{176EF6C6-7117-634C-ADA5-C1FF59B3E491}"/>
              </a:ext>
            </a:extLst>
          </p:cNvPr>
          <p:cNvPicPr>
            <a:picLocks noChangeAspect="1"/>
          </p:cNvPicPr>
          <p:nvPr/>
        </p:nvPicPr>
        <p:blipFill>
          <a:blip r:embed="rId2"/>
          <a:stretch>
            <a:fillRect/>
          </a:stretch>
        </p:blipFill>
        <p:spPr>
          <a:xfrm>
            <a:off x="4" y="624477"/>
            <a:ext cx="9906000" cy="6233531"/>
          </a:xfrm>
          <a:prstGeom prst="rect">
            <a:avLst/>
          </a:prstGeom>
        </p:spPr>
      </p:pic>
      <p:pic>
        <p:nvPicPr>
          <p:cNvPr id="5" name="Picture 4" descr="C:\Users\Admin\Desktop\odm logo.png"/>
          <p:cNvPicPr>
            <a:picLocks noChangeAspect="1" noChangeArrowheads="1"/>
          </p:cNvPicPr>
          <p:nvPr/>
        </p:nvPicPr>
        <p:blipFill>
          <a:blip r:embed="rId3"/>
          <a:srcRect/>
          <a:stretch>
            <a:fillRect/>
          </a:stretch>
        </p:blipFill>
        <p:spPr bwMode="auto">
          <a:xfrm>
            <a:off x="8504857" y="5942233"/>
            <a:ext cx="1401149" cy="915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42205" y="5120334"/>
            <a:ext cx="1335238" cy="815833"/>
          </a:xfrm>
          <a:prstGeom prst="rect">
            <a:avLst/>
          </a:prstGeom>
          <a:noFill/>
          <a:ln>
            <a:noFill/>
          </a:ln>
        </p:spPr>
      </p:pic>
      <p:sp>
        <p:nvSpPr>
          <p:cNvPr id="64" name="Google Shape;64;p14"/>
          <p:cNvSpPr txBox="1"/>
          <p:nvPr/>
        </p:nvSpPr>
        <p:spPr>
          <a:xfrm>
            <a:off x="295401" y="380072"/>
            <a:ext cx="9412325" cy="4757991"/>
          </a:xfrm>
          <a:prstGeom prst="rect">
            <a:avLst/>
          </a:prstGeom>
          <a:noFill/>
          <a:ln>
            <a:noFill/>
          </a:ln>
        </p:spPr>
        <p:txBody>
          <a:bodyPr spcFirstLastPara="1" wrap="square" lIns="89797" tIns="89797" rIns="89797" bIns="89797" anchor="t" anchorCtr="0">
            <a:noAutofit/>
          </a:bodyPr>
          <a:lstStyle/>
          <a:p>
            <a:pPr>
              <a:buSzPts val="1800"/>
            </a:pPr>
            <a:endParaRPr sz="1800" b="1"/>
          </a:p>
        </p:txBody>
      </p:sp>
      <p:sp>
        <p:nvSpPr>
          <p:cNvPr id="65" name="Google Shape;65;p14"/>
          <p:cNvSpPr txBox="1"/>
          <p:nvPr/>
        </p:nvSpPr>
        <p:spPr>
          <a:xfrm>
            <a:off x="295401" y="1916936"/>
            <a:ext cx="9412325" cy="3852800"/>
          </a:xfrm>
          <a:prstGeom prst="rect">
            <a:avLst/>
          </a:prstGeom>
          <a:noFill/>
          <a:ln>
            <a:noFill/>
          </a:ln>
        </p:spPr>
        <p:txBody>
          <a:bodyPr spcFirstLastPara="1" wrap="square" lIns="89797" tIns="89797" rIns="89797" bIns="89797" anchor="t" anchorCtr="0">
            <a:noAutofit/>
          </a:bodyPr>
          <a:lstStyle/>
          <a:p>
            <a:pPr>
              <a:buSzPts val="1400"/>
            </a:pPr>
            <a:endParaRPr>
              <a:latin typeface="Calibri"/>
              <a:ea typeface="Calibri"/>
              <a:cs typeface="Calibri"/>
              <a:sym typeface="Calibri"/>
            </a:endParaRPr>
          </a:p>
        </p:txBody>
      </p:sp>
      <p:pic>
        <p:nvPicPr>
          <p:cNvPr id="6" name="Picture 6">
            <a:extLst>
              <a:ext uri="{FF2B5EF4-FFF2-40B4-BE49-F238E27FC236}">
                <a16:creationId xmlns:a16="http://schemas.microsoft.com/office/drawing/2014/main" id="{25C61543-F937-AF44-82ED-089B81DC2239}"/>
              </a:ext>
            </a:extLst>
          </p:cNvPr>
          <p:cNvPicPr>
            <a:picLocks noChangeAspect="1"/>
          </p:cNvPicPr>
          <p:nvPr/>
        </p:nvPicPr>
        <p:blipFill>
          <a:blip r:embed="rId4"/>
          <a:stretch>
            <a:fillRect/>
          </a:stretch>
        </p:blipFill>
        <p:spPr>
          <a:xfrm>
            <a:off x="338256" y="943432"/>
            <a:ext cx="9193253" cy="5210630"/>
          </a:xfrm>
          <a:prstGeom prst="rect">
            <a:avLst/>
          </a:prstGeom>
        </p:spPr>
      </p:pic>
      <p:pic>
        <p:nvPicPr>
          <p:cNvPr id="8" name="Picture 6">
            <a:extLst>
              <a:ext uri="{FF2B5EF4-FFF2-40B4-BE49-F238E27FC236}">
                <a16:creationId xmlns:a16="http://schemas.microsoft.com/office/drawing/2014/main" id="{25C61543-F937-AF44-82ED-089B81DC2239}"/>
              </a:ext>
            </a:extLst>
          </p:cNvPr>
          <p:cNvPicPr>
            <a:picLocks noChangeAspect="1"/>
          </p:cNvPicPr>
          <p:nvPr/>
        </p:nvPicPr>
        <p:blipFill>
          <a:blip r:embed="rId4"/>
          <a:stretch>
            <a:fillRect/>
          </a:stretch>
        </p:blipFill>
        <p:spPr>
          <a:xfrm>
            <a:off x="503357" y="1146631"/>
            <a:ext cx="9193253" cy="5210630"/>
          </a:xfrm>
          <a:prstGeom prst="rect">
            <a:avLst/>
          </a:prstGeom>
        </p:spPr>
      </p:pic>
      <p:pic>
        <p:nvPicPr>
          <p:cNvPr id="9" name="Picture 8" descr="C:\Users\Admin\Desktop\odm logo.png"/>
          <p:cNvPicPr>
            <a:picLocks noChangeAspect="1" noChangeArrowheads="1"/>
          </p:cNvPicPr>
          <p:nvPr/>
        </p:nvPicPr>
        <p:blipFill>
          <a:blip r:embed="rId5"/>
          <a:srcRect/>
          <a:stretch>
            <a:fillRect/>
          </a:stretch>
        </p:blipFill>
        <p:spPr bwMode="auto">
          <a:xfrm>
            <a:off x="7997945" y="5711376"/>
            <a:ext cx="1342003"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784" y="781890"/>
            <a:ext cx="9230649" cy="5517310"/>
          </a:xfrm>
        </p:spPr>
        <p:txBody>
          <a:bodyPr/>
          <a:lstStyle/>
          <a:p>
            <a:endParaRPr lang="en-IN" dirty="0"/>
          </a:p>
        </p:txBody>
      </p:sp>
      <p:pic>
        <p:nvPicPr>
          <p:cNvPr id="4" name="Picture 5">
            <a:extLst>
              <a:ext uri="{FF2B5EF4-FFF2-40B4-BE49-F238E27FC236}">
                <a16:creationId xmlns:a16="http://schemas.microsoft.com/office/drawing/2014/main" id="{A78D5D6F-5728-A24B-97FE-8FD103A41FAD}"/>
              </a:ext>
            </a:extLst>
          </p:cNvPr>
          <p:cNvPicPr>
            <a:picLocks noChangeAspect="1"/>
          </p:cNvPicPr>
          <p:nvPr/>
        </p:nvPicPr>
        <p:blipFill>
          <a:blip r:embed="rId2"/>
          <a:stretch>
            <a:fillRect/>
          </a:stretch>
        </p:blipFill>
        <p:spPr>
          <a:xfrm>
            <a:off x="318409" y="919125"/>
            <a:ext cx="8891816" cy="5278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3965" y="1855957"/>
            <a:ext cx="9386156" cy="4555199"/>
          </a:xfrm>
        </p:spPr>
        <p:txBody>
          <a:bodyPr/>
          <a:lstStyle/>
          <a:p>
            <a:endParaRPr lang="en-US" sz="2700" dirty="0">
              <a:solidFill>
                <a:srgbClr val="C00000"/>
              </a:solidFill>
            </a:endParaRPr>
          </a:p>
          <a:p>
            <a:pPr>
              <a:buNone/>
            </a:pPr>
            <a:r>
              <a:rPr lang="en-US" sz="2700" dirty="0"/>
              <a:t>         </a:t>
            </a:r>
          </a:p>
          <a:p>
            <a:pPr>
              <a:buNone/>
            </a:pPr>
            <a:r>
              <a:rPr lang="en-US" sz="4300" dirty="0"/>
              <a:t>                               </a:t>
            </a:r>
            <a:r>
              <a:rPr lang="hi-IN" sz="4300" dirty="0"/>
              <a:t>एक कौवा प्यासा था। </a:t>
            </a:r>
            <a:endParaRPr lang="en-IN" dirty="0"/>
          </a:p>
        </p:txBody>
      </p:sp>
      <p:pic>
        <p:nvPicPr>
          <p:cNvPr id="4" name="Picture 3" descr="PIYASA KOUWA 5.jpg"/>
          <p:cNvPicPr>
            <a:picLocks noChangeAspect="1"/>
          </p:cNvPicPr>
          <p:nvPr/>
        </p:nvPicPr>
        <p:blipFill>
          <a:blip r:embed="rId2"/>
          <a:stretch>
            <a:fillRect/>
          </a:stretch>
        </p:blipFill>
        <p:spPr>
          <a:xfrm>
            <a:off x="171564" y="577821"/>
            <a:ext cx="3674689" cy="6280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677" y="781897"/>
            <a:ext cx="9230649" cy="5517309"/>
          </a:xfrm>
        </p:spPr>
        <p:txBody>
          <a:bodyPr/>
          <a:lstStyle/>
          <a:p>
            <a:pPr>
              <a:buNone/>
            </a:pPr>
            <a:endParaRPr lang="en-US" sz="2400" dirty="0"/>
          </a:p>
          <a:p>
            <a:pPr>
              <a:buNone/>
            </a:pPr>
            <a:endParaRPr lang="en-US" sz="2400" dirty="0"/>
          </a:p>
          <a:p>
            <a:pPr>
              <a:buNone/>
            </a:pPr>
            <a:r>
              <a:rPr lang="en-US" sz="4700" dirty="0"/>
              <a:t>                                       </a:t>
            </a:r>
            <a:r>
              <a:rPr lang="hi-IN" sz="4700" dirty="0"/>
              <a:t>घड़े में पानी </a:t>
            </a:r>
            <a:endParaRPr lang="en-US" sz="4700" dirty="0"/>
          </a:p>
          <a:p>
            <a:pPr>
              <a:buNone/>
            </a:pPr>
            <a:endParaRPr lang="en-US" sz="4700" dirty="0"/>
          </a:p>
          <a:p>
            <a:pPr>
              <a:buNone/>
            </a:pPr>
            <a:r>
              <a:rPr lang="en-US" sz="4700" dirty="0"/>
              <a:t>                                         </a:t>
            </a:r>
            <a:r>
              <a:rPr lang="hi-IN" sz="4700" dirty="0"/>
              <a:t>थोड़ा</a:t>
            </a:r>
            <a:r>
              <a:rPr lang="en-US" sz="4700" dirty="0"/>
              <a:t>  </a:t>
            </a:r>
            <a:r>
              <a:rPr lang="hi-IN" sz="4700" dirty="0"/>
              <a:t>था।</a:t>
            </a:r>
            <a:endParaRPr lang="en-IN" sz="4700" dirty="0"/>
          </a:p>
        </p:txBody>
      </p:sp>
      <p:pic>
        <p:nvPicPr>
          <p:cNvPr id="5" name="Picture 4" descr="KOWA.jpg"/>
          <p:cNvPicPr>
            <a:picLocks noChangeAspect="1"/>
          </p:cNvPicPr>
          <p:nvPr/>
        </p:nvPicPr>
        <p:blipFill>
          <a:blip r:embed="rId2"/>
          <a:stretch>
            <a:fillRect/>
          </a:stretch>
        </p:blipFill>
        <p:spPr>
          <a:xfrm>
            <a:off x="0" y="969963"/>
            <a:ext cx="4714875" cy="5616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036" y="1016251"/>
            <a:ext cx="9230649" cy="4555199"/>
          </a:xfrm>
        </p:spPr>
        <p:txBody>
          <a:bodyPr/>
          <a:lstStyle/>
          <a:p>
            <a:pPr>
              <a:buNone/>
            </a:pPr>
            <a:endParaRPr lang="hi-IN" sz="2400" dirty="0"/>
          </a:p>
          <a:p>
            <a:pPr>
              <a:buNone/>
            </a:pPr>
            <a:r>
              <a:rPr lang="en-US" sz="2400" dirty="0"/>
              <a:t>  </a:t>
            </a:r>
          </a:p>
          <a:p>
            <a:pPr>
              <a:buNone/>
            </a:pPr>
            <a:endParaRPr lang="en-US" sz="2400" dirty="0"/>
          </a:p>
          <a:p>
            <a:pPr>
              <a:buNone/>
            </a:pPr>
            <a:r>
              <a:rPr lang="en-US" sz="2700" dirty="0"/>
              <a:t>                                        </a:t>
            </a:r>
            <a:r>
              <a:rPr lang="hi-IN" sz="2700" dirty="0"/>
              <a:t> </a:t>
            </a:r>
            <a:endParaRPr lang="en-US" sz="3500" dirty="0"/>
          </a:p>
          <a:p>
            <a:pPr>
              <a:buNone/>
            </a:pPr>
            <a:r>
              <a:rPr lang="en-US" sz="3500" dirty="0"/>
              <a:t>                                   </a:t>
            </a:r>
            <a:r>
              <a:rPr lang="hi-IN" sz="3500" dirty="0"/>
              <a:t>कौवा लाया कंकड़ घड़े में</a:t>
            </a:r>
            <a:endParaRPr lang="en-US" sz="3500" dirty="0"/>
          </a:p>
          <a:p>
            <a:pPr>
              <a:buNone/>
            </a:pPr>
            <a:r>
              <a:rPr lang="hi-IN" sz="3500" dirty="0"/>
              <a:t> </a:t>
            </a:r>
            <a:r>
              <a:rPr lang="en-US" sz="3500" dirty="0"/>
              <a:t>                         </a:t>
            </a:r>
          </a:p>
          <a:p>
            <a:pPr>
              <a:buNone/>
            </a:pPr>
            <a:r>
              <a:rPr lang="en-US" sz="3500" dirty="0"/>
              <a:t>                                </a:t>
            </a:r>
            <a:r>
              <a:rPr lang="hi-IN" sz="3500" dirty="0"/>
              <a:t>डाला कंकड़ पानी आया</a:t>
            </a:r>
            <a:r>
              <a:rPr lang="hi-IN" sz="3500" dirty="0">
                <a:solidFill>
                  <a:srgbClr val="C00000"/>
                </a:solidFill>
              </a:rPr>
              <a:t> </a:t>
            </a:r>
            <a:r>
              <a:rPr lang="en-US" sz="3500" dirty="0">
                <a:solidFill>
                  <a:srgbClr val="C00000"/>
                </a:solidFill>
              </a:rPr>
              <a:t>           </a:t>
            </a:r>
            <a:r>
              <a:rPr lang="hi-IN" sz="3500" dirty="0">
                <a:solidFill>
                  <a:srgbClr val="C00000"/>
                </a:solidFill>
              </a:rPr>
              <a:t>ऊपर </a:t>
            </a:r>
            <a:r>
              <a:rPr lang="en-US" sz="3500" dirty="0">
                <a:solidFill>
                  <a:srgbClr val="C00000"/>
                </a:solidFill>
              </a:rPr>
              <a:t> </a:t>
            </a:r>
            <a:endParaRPr lang="en-US" sz="3500" dirty="0"/>
          </a:p>
          <a:p>
            <a:pPr>
              <a:buNone/>
            </a:pPr>
            <a:r>
              <a:rPr lang="hi-IN" sz="2400" dirty="0"/>
              <a:t>।</a:t>
            </a:r>
            <a:endParaRPr lang="en-IN" dirty="0"/>
          </a:p>
        </p:txBody>
      </p:sp>
      <p:pic>
        <p:nvPicPr>
          <p:cNvPr id="4" name="Picture 3" descr="PICTURE 8.jpg"/>
          <p:cNvPicPr>
            <a:picLocks noChangeAspect="1"/>
          </p:cNvPicPr>
          <p:nvPr/>
        </p:nvPicPr>
        <p:blipFill>
          <a:blip r:embed="rId2"/>
          <a:stretch>
            <a:fillRect/>
          </a:stretch>
        </p:blipFill>
        <p:spPr>
          <a:xfrm>
            <a:off x="166256" y="221674"/>
            <a:ext cx="3366653" cy="6400800"/>
          </a:xfrm>
          <a:prstGeom prst="rect">
            <a:avLst/>
          </a:prstGeom>
        </p:spPr>
      </p:pic>
      <p:sp>
        <p:nvSpPr>
          <p:cNvPr id="5" name="Rectangle 4"/>
          <p:cNvSpPr/>
          <p:nvPr/>
        </p:nvSpPr>
        <p:spPr>
          <a:xfrm rot="10800000" flipV="1">
            <a:off x="7819332" y="4099527"/>
            <a:ext cx="1194038" cy="646331"/>
          </a:xfrm>
          <a:prstGeom prst="rect">
            <a:avLst/>
          </a:prstGeom>
        </p:spPr>
        <p:txBody>
          <a:bodyPr wrap="square">
            <a:spAutoFit/>
          </a:bodyPr>
          <a:lstStyle/>
          <a:p>
            <a:r>
              <a:rPr lang="hi-IN" sz="3600" dirty="0">
                <a:solidFill>
                  <a:schemeClr val="tx1"/>
                </a:solidFill>
              </a:rPr>
              <a:t>ऊपर</a:t>
            </a:r>
            <a:endParaRPr lang="en-IN"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678" y="629165"/>
            <a:ext cx="9568324" cy="6228835"/>
          </a:xfrm>
        </p:spPr>
        <p:txBody>
          <a:bodyPr/>
          <a:lstStyle/>
          <a:p>
            <a:pPr>
              <a:buNone/>
            </a:pPr>
            <a:endParaRPr lang="en-US" sz="3500" dirty="0"/>
          </a:p>
          <a:p>
            <a:pPr>
              <a:buNone/>
            </a:pPr>
            <a:r>
              <a:rPr lang="en-US" sz="3500" dirty="0"/>
              <a:t>                            </a:t>
            </a:r>
          </a:p>
          <a:p>
            <a:pPr>
              <a:buNone/>
            </a:pPr>
            <a:r>
              <a:rPr lang="en-US" sz="3500" dirty="0"/>
              <a:t>                                  </a:t>
            </a:r>
            <a:r>
              <a:rPr lang="hi-IN" sz="3500" dirty="0"/>
              <a:t>कौवा बैठा घड़े पर,कौवे ने</a:t>
            </a:r>
            <a:endParaRPr lang="en-US" sz="3500" dirty="0"/>
          </a:p>
          <a:p>
            <a:pPr>
              <a:buNone/>
            </a:pPr>
            <a:endParaRPr lang="en-US" sz="3500" dirty="0"/>
          </a:p>
          <a:p>
            <a:pPr>
              <a:buNone/>
            </a:pPr>
            <a:r>
              <a:rPr lang="en-US" sz="3500" dirty="0"/>
              <a:t>                                   </a:t>
            </a:r>
            <a:r>
              <a:rPr lang="hi-IN" sz="3500" dirty="0"/>
              <a:t>पिया</a:t>
            </a:r>
            <a:r>
              <a:rPr lang="en-US" sz="3500" dirty="0"/>
              <a:t> </a:t>
            </a:r>
            <a:r>
              <a:rPr lang="hi-IN" sz="3500" dirty="0"/>
              <a:t>पानी</a:t>
            </a:r>
            <a:r>
              <a:rPr lang="en-US" sz="3500" dirty="0"/>
              <a:t> </a:t>
            </a:r>
            <a:r>
              <a:rPr lang="hi-IN" sz="3500" dirty="0"/>
              <a:t>खत्म हुई कहानी।</a:t>
            </a:r>
            <a:endParaRPr lang="en-IN" sz="3500" dirty="0"/>
          </a:p>
        </p:txBody>
      </p:sp>
      <p:pic>
        <p:nvPicPr>
          <p:cNvPr id="5" name="Picture 4" descr="PANINPINA.jpg"/>
          <p:cNvPicPr>
            <a:picLocks noChangeAspect="1"/>
          </p:cNvPicPr>
          <p:nvPr/>
        </p:nvPicPr>
        <p:blipFill>
          <a:blip r:embed="rId2"/>
          <a:stretch>
            <a:fillRect/>
          </a:stretch>
        </p:blipFill>
        <p:spPr>
          <a:xfrm>
            <a:off x="0" y="922435"/>
            <a:ext cx="3396452" cy="5722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72</Words>
  <Application>Microsoft Office PowerPoint</Application>
  <PresentationFormat>A4 Paper (210x297 mm)</PresentationFormat>
  <Paragraphs>32</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                            SUB-STORY                         TOPIC-प्यासा कौवा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918093291748</cp:lastModifiedBy>
  <cp:revision>72</cp:revision>
  <dcterms:modified xsi:type="dcterms:W3CDTF">2021-06-16T02:05:26Z</dcterms:modified>
</cp:coreProperties>
</file>