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  <p:sldId id="267" r:id="rId3"/>
    <p:sldId id="263" r:id="rId4"/>
    <p:sldId id="262" r:id="rId5"/>
    <p:sldId id="265" r:id="rId6"/>
    <p:sldId id="256" r:id="rId7"/>
    <p:sldId id="266" r:id="rId8"/>
    <p:sldId id="259" r:id="rId9"/>
    <p:sldId id="275" r:id="rId10"/>
    <p:sldId id="264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806" y="-378"/>
      </p:cViewPr>
      <p:guideLst>
        <p:guide orient="horz" pos="2160"/>
        <p:guide pos="28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9C93-664D-4179-B367-EDFAE3326146}" type="datetimeFigureOut">
              <a:rPr lang="en-US" smtClean="0"/>
              <a:t>11/15/2021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E537-9889-4198-A50D-AEBEBED736A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9C93-664D-4179-B367-EDFAE3326146}" type="datetimeFigureOut">
              <a:rPr lang="en-US" smtClean="0"/>
              <a:t>11/15/2021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E537-9889-4198-A50D-AEBEBED736A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9C93-664D-4179-B367-EDFAE3326146}" type="datetimeFigureOut">
              <a:rPr lang="en-US" smtClean="0"/>
              <a:t>11/15/2021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E537-9889-4198-A50D-AEBEBED736A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9C93-664D-4179-B367-EDFAE3326146}" type="datetimeFigureOut">
              <a:rPr lang="en-US" smtClean="0"/>
              <a:t>11/15/2021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E537-9889-4198-A50D-AEBEBED736A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9C93-664D-4179-B367-EDFAE3326146}" type="datetimeFigureOut">
              <a:rPr lang="en-US" smtClean="0"/>
              <a:t>11/15/2021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E537-9889-4198-A50D-AEBEBED736A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9C93-664D-4179-B367-EDFAE3326146}" type="datetimeFigureOut">
              <a:rPr lang="en-US" smtClean="0"/>
              <a:t>11/15/2021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E537-9889-4198-A50D-AEBEBED736A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9C93-664D-4179-B367-EDFAE3326146}" type="datetimeFigureOut">
              <a:rPr lang="en-US" smtClean="0"/>
              <a:t>11/15/2021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E537-9889-4198-A50D-AEBEBED736A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9C93-664D-4179-B367-EDFAE3326146}" type="datetimeFigureOut">
              <a:rPr lang="en-US" smtClean="0"/>
              <a:t>11/15/2021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E537-9889-4198-A50D-AEBEBED736A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9C93-664D-4179-B367-EDFAE3326146}" type="datetimeFigureOut">
              <a:rPr lang="en-US" smtClean="0"/>
              <a:t>11/15/2021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E537-9889-4198-A50D-AEBEBED736A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9C93-664D-4179-B367-EDFAE3326146}" type="datetimeFigureOut">
              <a:rPr lang="en-US" smtClean="0"/>
              <a:t>11/15/2021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E537-9889-4198-A50D-AEBEBED736A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9C93-664D-4179-B367-EDFAE3326146}" type="datetimeFigureOut">
              <a:rPr lang="en-US" smtClean="0"/>
              <a:t>11/15/2021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E537-9889-4198-A50D-AEBEBED736A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89C93-664D-4179-B367-EDFAE3326146}" type="datetimeFigureOut">
              <a:rPr lang="en-US" smtClean="0"/>
              <a:t>11/15/2021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BE537-9889-4198-A50D-AEBEBED736A1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755577" y="1772816"/>
            <a:ext cx="741097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  </a:t>
            </a:r>
            <a:r>
              <a:rPr lang="en-US" sz="4400" b="1" dirty="0">
                <a:solidFill>
                  <a:srgbClr val="FF0000"/>
                </a:solidFill>
              </a:rPr>
              <a:t>WELCOME TO ON LINE CLASS</a:t>
            </a:r>
          </a:p>
          <a:p>
            <a:r>
              <a:rPr lang="en-US" sz="4000" b="1" dirty="0">
                <a:solidFill>
                  <a:schemeClr val="tx1"/>
                </a:solidFill>
              </a:rPr>
              <a:t>       </a:t>
            </a:r>
            <a:r>
              <a:rPr lang="en-US" sz="3600" b="1" dirty="0">
                <a:solidFill>
                  <a:schemeClr val="tx1"/>
                </a:solidFill>
              </a:rPr>
              <a:t>CLASS-UKG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        SUBJECT-STORY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        TOPIC-  </a:t>
            </a:r>
            <a:endParaRPr lang="en-US" sz="4000" b="1" dirty="0">
              <a:solidFill>
                <a:schemeClr val="tx1"/>
              </a:solidFill>
            </a:endParaRPr>
          </a:p>
          <a:p>
            <a:r>
              <a:rPr lang="en-US" sz="4000" b="1" dirty="0">
                <a:solidFill>
                  <a:schemeClr val="tx1"/>
                </a:solidFill>
              </a:rPr>
              <a:t>                                       </a:t>
            </a:r>
            <a:r>
              <a:rPr lang="en-US" sz="4000" b="1" dirty="0"/>
              <a:t>(</a:t>
            </a:r>
            <a:r>
              <a:rPr kumimoji="0" lang="hi-IN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हिंदी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)</a:t>
            </a:r>
            <a:r>
              <a:rPr lang="en-US" sz="4000" b="1" dirty="0">
                <a:solidFill>
                  <a:schemeClr val="tx1"/>
                </a:solidFill>
              </a:rPr>
              <a:t>              </a:t>
            </a:r>
          </a:p>
          <a:p>
            <a:r>
              <a:rPr lang="en-US" sz="4000" b="1" dirty="0"/>
              <a:t>               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500056B8-0859-44D2-AC17-606B96DD4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848" y="3645024"/>
            <a:ext cx="4903586" cy="52835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‘</a:t>
            </a:r>
            <a:r>
              <a:rPr kumimoji="0" lang="hi-IN" altLang="en-US" sz="3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लोभ करना उचित नहीं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 ’</a:t>
            </a:r>
            <a:r>
              <a:rPr kumimoji="0" lang="hi-IN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Google Shape;55;p13">
            <a:extLst>
              <a:ext uri="{FF2B5EF4-FFF2-40B4-BE49-F238E27FC236}">
                <a16:creationId xmlns="" xmlns:a16="http://schemas.microsoft.com/office/drawing/2014/main" id="{2982CA3B-0780-466F-ACD4-9028828B89A5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79512" y="188640"/>
            <a:ext cx="1910586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179207" y="28098"/>
            <a:ext cx="1641265" cy="968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C:\Users\SONY\Downloads\kisspng-pond-computer-file-lake-5a9bcb79d38c81.4785738015201596098665.png"/>
          <p:cNvPicPr>
            <a:picLocks noChangeAspect="1" noChangeArrowheads="1"/>
          </p:cNvPicPr>
          <p:nvPr/>
        </p:nvPicPr>
        <p:blipFill>
          <a:blip r:embed="rId3"/>
          <a:srcRect b="6477"/>
          <a:stretch>
            <a:fillRect/>
          </a:stretch>
        </p:blipFill>
        <p:spPr bwMode="auto">
          <a:xfrm>
            <a:off x="323528" y="1340768"/>
            <a:ext cx="8496944" cy="50673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23553" name="Picture 1" descr="C:\Users\SONY\Downloads\kindpng_110211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960" y="4162274"/>
            <a:ext cx="4238599" cy="2062782"/>
          </a:xfrm>
          <a:prstGeom prst="rect">
            <a:avLst/>
          </a:prstGeom>
          <a:noFill/>
        </p:spPr>
      </p:pic>
      <p:pic>
        <p:nvPicPr>
          <p:cNvPr id="23554" name="Picture 2" descr="C:\Users\SONY\Downloads\27-white-duck-png-ima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429" y="2442838"/>
            <a:ext cx="3918071" cy="2425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4810760"/>
            <a:ext cx="9144000" cy="2047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78;p16"/>
          <p:cNvSpPr txBox="1"/>
          <p:nvPr/>
        </p:nvSpPr>
        <p:spPr>
          <a:xfrm>
            <a:off x="671590" y="185983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402579" y="-1"/>
            <a:ext cx="1752129" cy="864097"/>
          </a:xfrm>
          <a:prstGeom prst="rect">
            <a:avLst/>
          </a:prstGeom>
          <a:noFill/>
          <a:ln>
            <a:noFill/>
          </a:ln>
        </p:spPr>
      </p:pic>
      <p:sp>
        <p:nvSpPr>
          <p:cNvPr id="20482" name="AutoShape 2" descr="Bangladesh Farmers Are Raising Ducks to Adapt to Climate Change - The  Atlant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20484" name="AutoShape 4" descr="Bangladesh Farmers Are Raising Ducks to Adapt to Climate Change - The  Atlant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pic>
        <p:nvPicPr>
          <p:cNvPr id="20485" name="Picture 5" descr="C:\Users\SONY\Downloads\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1340768"/>
            <a:ext cx="8424935" cy="513850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7" name="TextBox 5">
            <a:extLst>
              <a:ext uri="{FF2B5EF4-FFF2-40B4-BE49-F238E27FC236}">
                <a16:creationId xmlns:lc="http://schemas.openxmlformats.org/drawingml/2006/lockedCanvas" xmlns="" xmlns:a16="http://schemas.microsoft.com/office/drawing/2014/main" id="{F9BC7604-98E7-4921-88F3-28095980A3B2}"/>
              </a:ext>
            </a:extLst>
          </p:cNvPr>
          <p:cNvSpPr txBox="1"/>
          <p:nvPr/>
        </p:nvSpPr>
        <p:spPr>
          <a:xfrm>
            <a:off x="460375" y="417703"/>
            <a:ext cx="8081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i-IN" sz="18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 Unicode MS"/>
              </a:rPr>
              <a:t> </a:t>
            </a:r>
            <a:r>
              <a:rPr lang="hi-IN" sz="3600" b="1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Arial Unicode MS"/>
              </a:rPr>
              <a:t>चित्र   देखकर  कहानी  </a:t>
            </a:r>
            <a:r>
              <a:rPr lang="hi-IN" sz="3600" b="1" kern="120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Arial Unicode MS"/>
              </a:rPr>
              <a:t>को  पूरा  </a:t>
            </a:r>
            <a:r>
              <a:rPr lang="hi-IN" sz="3600" b="1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Arial Unicode MS"/>
              </a:rPr>
              <a:t>करो </a:t>
            </a:r>
            <a:endParaRPr lang="en-IN" sz="2400" b="1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351556" y="-9404"/>
            <a:ext cx="1788895" cy="889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59" name="Picture 3" descr="C:\Users\SONY\Downloads\kisspng-pond-computer-file-lake-5a9bcb79d38c81.4785738015201596098665.png"/>
          <p:cNvPicPr>
            <a:picLocks noChangeAspect="1" noChangeArrowheads="1"/>
          </p:cNvPicPr>
          <p:nvPr/>
        </p:nvPicPr>
        <p:blipFill>
          <a:blip r:embed="rId3"/>
          <a:srcRect b="5666"/>
          <a:stretch>
            <a:fillRect/>
          </a:stretch>
        </p:blipFill>
        <p:spPr bwMode="auto">
          <a:xfrm>
            <a:off x="190817" y="1196752"/>
            <a:ext cx="8762365" cy="532855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6" name="Picture 3" descr="C:\Users\SONY\Downloads\tenor (11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7089" y="4876375"/>
            <a:ext cx="2828921" cy="192881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3" descr="C:\Users\SONY\Downloads\tenor (11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724128" y="4549619"/>
            <a:ext cx="2790868" cy="217467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9461" name="Picture 5" descr="C:\Users\SONY\Downloads\Tree_Png_Image_Free_Download_Picture_2507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31634" y="1022974"/>
            <a:ext cx="3830396" cy="3143272"/>
          </a:xfrm>
          <a:prstGeom prst="rect">
            <a:avLst/>
          </a:prstGeom>
          <a:noFill/>
        </p:spPr>
      </p:pic>
      <p:pic>
        <p:nvPicPr>
          <p:cNvPr id="12" name="Picture 2" descr="C:\Users\SONY\Downloads\27-white-duck-png-imag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286124"/>
            <a:ext cx="2571768" cy="1925444"/>
          </a:xfrm>
          <a:prstGeom prst="rect">
            <a:avLst/>
          </a:prstGeom>
          <a:noFill/>
        </p:spPr>
      </p:pic>
      <p:pic>
        <p:nvPicPr>
          <p:cNvPr id="13" name="Picture 1" descr="C:\Users\SONY\Downloads\kindpng_110211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62030" y="4673357"/>
            <a:ext cx="1785950" cy="157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208107" y="28098"/>
            <a:ext cx="1781390" cy="896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4" name="Picture 2" descr="C:\Users\SONY\Downloads\kindpng_113276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472" y="1268760"/>
            <a:ext cx="8723025" cy="519909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7" name="Picture 2" descr="The Goose With The Golden Eggs | Panchatantra Tales For Kids In English -  YouTube"/>
          <p:cNvPicPr>
            <a:picLocks noChangeAspect="1" noChangeArrowheads="1"/>
          </p:cNvPicPr>
          <p:nvPr/>
        </p:nvPicPr>
        <p:blipFill>
          <a:blip r:embed="rId4"/>
          <a:srcRect l="56251" t="63542" r="9765"/>
          <a:stretch>
            <a:fillRect/>
          </a:stretch>
        </p:blipFill>
        <p:spPr bwMode="auto">
          <a:xfrm>
            <a:off x="4131713" y="4198790"/>
            <a:ext cx="4857784" cy="228601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2" descr="C:\Users\SONY\Downloads\27-white-duck-png-ima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177825" y="2348880"/>
            <a:ext cx="4082953" cy="3500462"/>
          </a:xfrm>
          <a:prstGeom prst="rect">
            <a:avLst/>
          </a:prstGeom>
          <a:noFill/>
        </p:spPr>
      </p:pic>
      <p:pic>
        <p:nvPicPr>
          <p:cNvPr id="23553" name="Picture 1" descr="C:\Users\SONY\Downloads\kindpng_110211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54535" y="2536025"/>
            <a:ext cx="3605530" cy="2062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487816" y="73309"/>
            <a:ext cx="1656184" cy="839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559374"/>
            <a:ext cx="8712968" cy="505523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autiful-house-with-gardenand-flower"/>
          <p:cNvPicPr>
            <a:picLocks noChangeAspect="1"/>
          </p:cNvPicPr>
          <p:nvPr/>
        </p:nvPicPr>
        <p:blipFill>
          <a:blip r:embed="rId2"/>
          <a:srcRect l="4571" t="25267" r="13819" b="20966"/>
          <a:stretch>
            <a:fillRect/>
          </a:stretch>
        </p:blipFill>
        <p:spPr>
          <a:xfrm>
            <a:off x="179512" y="1340767"/>
            <a:ext cx="8695883" cy="5392668"/>
          </a:xfrm>
          <a:prstGeom prst="rect">
            <a:avLst/>
          </a:prstGeom>
        </p:spPr>
      </p:pic>
      <p:pic>
        <p:nvPicPr>
          <p:cNvPr id="7" name="Picture 6" descr="kindpng_29836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111241" y="2630680"/>
            <a:ext cx="3764154" cy="4029459"/>
          </a:xfrm>
          <a:prstGeom prst="rect">
            <a:avLst/>
          </a:prstGeom>
        </p:spPr>
      </p:pic>
      <p:pic>
        <p:nvPicPr>
          <p:cNvPr id="8" name="Google Shape;55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207495" y="0"/>
            <a:ext cx="1944216" cy="922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199784" y="-23660"/>
            <a:ext cx="1944216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0" name="Picture 2" descr="Golden Egg Story in English - English Stories For Kids I Bedtime Moral  Stories for Kids in English - YouTube"/>
          <p:cNvPicPr>
            <a:picLocks noChangeAspect="1" noChangeArrowheads="1"/>
          </p:cNvPicPr>
          <p:nvPr/>
        </p:nvPicPr>
        <p:blipFill>
          <a:blip r:embed="rId3"/>
          <a:srcRect l="57616"/>
          <a:stretch>
            <a:fillRect/>
          </a:stretch>
        </p:blipFill>
        <p:spPr bwMode="auto">
          <a:xfrm>
            <a:off x="1277717" y="3352286"/>
            <a:ext cx="3294283" cy="3461089"/>
          </a:xfrm>
          <a:prstGeom prst="rect">
            <a:avLst/>
          </a:prstGeom>
          <a:noFill/>
        </p:spPr>
      </p:pic>
      <p:pic>
        <p:nvPicPr>
          <p:cNvPr id="15365" name="Picture 5" descr="Children Stories: Golden Goo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95371" y="1612242"/>
            <a:ext cx="2504420" cy="1740044"/>
          </a:xfrm>
          <a:prstGeom prst="rect">
            <a:avLst/>
          </a:prstGeom>
          <a:noFill/>
        </p:spPr>
      </p:pic>
      <p:sp>
        <p:nvSpPr>
          <p:cNvPr id="5" name="Thought Bubble: Cloud 4">
            <a:extLst>
              <a:ext uri="{FF2B5EF4-FFF2-40B4-BE49-F238E27FC236}">
                <a16:creationId xmlns="" xmlns:a16="http://schemas.microsoft.com/office/drawing/2014/main" id="{CD6FF418-5F4E-4A46-A323-4AC8E438C72B}"/>
              </a:ext>
            </a:extLst>
          </p:cNvPr>
          <p:cNvSpPr/>
          <p:nvPr/>
        </p:nvSpPr>
        <p:spPr>
          <a:xfrm rot="2645981">
            <a:off x="4276714" y="1601578"/>
            <a:ext cx="4010446" cy="4086893"/>
          </a:xfrm>
          <a:prstGeom prst="cloudCallout">
            <a:avLst>
              <a:gd name="adj1" fmla="val 65483"/>
              <a:gd name="adj2" fmla="val 32253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3" name="Picture 3" descr="C:\Users\SONY\Downloads\7c8222507f6499a7d121966cc17761c1.jpg">
            <a:extLst>
              <a:ext uri="{FF2B5EF4-FFF2-40B4-BE49-F238E27FC236}">
                <a16:creationId xmlns="" xmlns:a16="http://schemas.microsoft.com/office/drawing/2014/main" id="{2B470849-5C6E-442D-8823-8D53FCFBE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5468" r="12500"/>
          <a:stretch>
            <a:fillRect/>
          </a:stretch>
        </p:blipFill>
        <p:spPr bwMode="auto">
          <a:xfrm>
            <a:off x="4788024" y="1988840"/>
            <a:ext cx="3168352" cy="3223517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The Golden Egg | Storyra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pic>
        <p:nvPicPr>
          <p:cNvPr id="15369" name="Picture 9" descr="The farmer and the golden eggs"/>
          <p:cNvPicPr>
            <a:picLocks noChangeAspect="1" noChangeArrowheads="1"/>
          </p:cNvPicPr>
          <p:nvPr/>
        </p:nvPicPr>
        <p:blipFill>
          <a:blip r:embed="rId2"/>
          <a:srcRect t="28595"/>
          <a:stretch>
            <a:fillRect/>
          </a:stretch>
        </p:blipFill>
        <p:spPr bwMode="auto">
          <a:xfrm>
            <a:off x="199656" y="1340768"/>
            <a:ext cx="8783955" cy="4802093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  <p:pic>
        <p:nvPicPr>
          <p:cNvPr id="3" name="Google Shape;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060098" y="7937"/>
            <a:ext cx="1940214" cy="874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Egg-PNG-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5373216"/>
            <a:ext cx="1116000" cy="895906"/>
          </a:xfrm>
          <a:prstGeom prst="rect">
            <a:avLst/>
          </a:prstGeom>
        </p:spPr>
      </p:pic>
      <p:pic>
        <p:nvPicPr>
          <p:cNvPr id="7" name="Picture 6" descr="animated-flower-image-01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088" y="1592821"/>
            <a:ext cx="324104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092280" y="173618"/>
            <a:ext cx="1907575" cy="996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556792"/>
            <a:ext cx="8748335" cy="487362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 descr="animated-flower-image-0110">
            <a:extLst>
              <a:ext uri="{FF2B5EF4-FFF2-40B4-BE49-F238E27FC236}">
                <a16:creationId xmlns="" xmlns:a16="http://schemas.microsoft.com/office/drawing/2014/main" id="{F047B022-7561-4885-B1F6-13C2C2168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8107" y="1916832"/>
            <a:ext cx="3241040" cy="1143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35</Words>
  <Application>Microsoft Office PowerPoint</Application>
  <PresentationFormat>On-screen Show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Windows User</cp:lastModifiedBy>
  <cp:revision>18</cp:revision>
  <dcterms:created xsi:type="dcterms:W3CDTF">2020-09-14T14:07:00Z</dcterms:created>
  <dcterms:modified xsi:type="dcterms:W3CDTF">2021-11-15T05:49:14Z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