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2"/>
    <p:sldId id="267" r:id="rId3"/>
    <p:sldId id="263" r:id="rId4"/>
    <p:sldId id="262" r:id="rId5"/>
    <p:sldId id="265" r:id="rId6"/>
    <p:sldId id="256" r:id="rId7"/>
    <p:sldId id="266" r:id="rId8"/>
    <p:sldId id="259" r:id="rId9"/>
    <p:sldId id="275" r:id="rId10"/>
    <p:sldId id="264" r:id="rId11"/>
    <p:sldId id="27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6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6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2" Type="http://schemas.openxmlformats.org/officeDocument/2006/relationships/slide" Target="slides/slide1.xml" /><Relationship Id="rId16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heme" Target="theme/theme1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89C93-664D-4179-B367-EDFAE3326146}" type="datetimeFigureOut">
              <a:rPr lang="en-US" smtClean="0"/>
              <a:t>11/11/2021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BE537-9889-4198-A50D-AEBEBED736A1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89C93-664D-4179-B367-EDFAE3326146}" type="datetimeFigureOut">
              <a:rPr lang="en-US" smtClean="0"/>
              <a:t>11/11/2021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BE537-9889-4198-A50D-AEBEBED736A1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89C93-664D-4179-B367-EDFAE3326146}" type="datetimeFigureOut">
              <a:rPr lang="en-US" smtClean="0"/>
              <a:t>11/11/2021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BE537-9889-4198-A50D-AEBEBED736A1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89C93-664D-4179-B367-EDFAE3326146}" type="datetimeFigureOut">
              <a:rPr lang="en-US" smtClean="0"/>
              <a:t>11/11/2021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BE537-9889-4198-A50D-AEBEBED736A1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89C93-664D-4179-B367-EDFAE3326146}" type="datetimeFigureOut">
              <a:rPr lang="en-US" smtClean="0"/>
              <a:t>11/11/2021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BE537-9889-4198-A50D-AEBEBED736A1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89C93-664D-4179-B367-EDFAE3326146}" type="datetimeFigureOut">
              <a:rPr lang="en-US" smtClean="0"/>
              <a:t>11/11/2021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BE537-9889-4198-A50D-AEBEBED736A1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89C93-664D-4179-B367-EDFAE3326146}" type="datetimeFigureOut">
              <a:rPr lang="en-US" smtClean="0"/>
              <a:t>11/11/2021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BE537-9889-4198-A50D-AEBEBED736A1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89C93-664D-4179-B367-EDFAE3326146}" type="datetimeFigureOut">
              <a:rPr lang="en-US" smtClean="0"/>
              <a:t>11/11/2021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BE537-9889-4198-A50D-AEBEBED736A1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89C93-664D-4179-B367-EDFAE3326146}" type="datetimeFigureOut">
              <a:rPr lang="en-US" smtClean="0"/>
              <a:t>11/11/2021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BE537-9889-4198-A50D-AEBEBED736A1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89C93-664D-4179-B367-EDFAE3326146}" type="datetimeFigureOut">
              <a:rPr lang="en-US" smtClean="0"/>
              <a:t>11/11/2021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BE537-9889-4198-A50D-AEBEBED736A1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89C93-664D-4179-B367-EDFAE3326146}" type="datetimeFigureOut">
              <a:rPr lang="en-US" smtClean="0"/>
              <a:t>11/11/2021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BE537-9889-4198-A50D-AEBEBED736A1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89C93-664D-4179-B367-EDFAE3326146}" type="datetimeFigureOut">
              <a:rPr lang="en-US" smtClean="0"/>
              <a:t>11/11/2021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4BE537-9889-4198-A50D-AEBEBED736A1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10.png" /><Relationship Id="rId4" Type="http://schemas.openxmlformats.org/officeDocument/2006/relationships/image" Target="../media/image7.png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7" Type="http://schemas.openxmlformats.org/officeDocument/2006/relationships/image" Target="../media/image7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6.png" /><Relationship Id="rId5" Type="http://schemas.openxmlformats.org/officeDocument/2006/relationships/image" Target="../media/image5.png" /><Relationship Id="rId4" Type="http://schemas.openxmlformats.org/officeDocument/2006/relationships/image" Target="../media/image4.GIF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7.png" /><Relationship Id="rId5" Type="http://schemas.openxmlformats.org/officeDocument/2006/relationships/image" Target="../media/image10.png" /><Relationship Id="rId4" Type="http://schemas.openxmlformats.org/officeDocument/2006/relationships/image" Target="../media/image9.jpe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.pn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Relationship Id="rId6" Type="http://schemas.microsoft.com/office/2007/relationships/hdphoto" Target="../media/hdphoto1.wdp" /><Relationship Id="rId5" Type="http://schemas.openxmlformats.org/officeDocument/2006/relationships/image" Target="../media/image16.png" /><Relationship Id="rId4" Type="http://schemas.openxmlformats.org/officeDocument/2006/relationships/image" Target="../media/image15.jpe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19.GIF" /><Relationship Id="rId4" Type="http://schemas.openxmlformats.org/officeDocument/2006/relationships/image" Target="../media/image18.pn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9.GIF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/>
          <p:nvPr/>
        </p:nvSpPr>
        <p:spPr>
          <a:xfrm>
            <a:off x="755577" y="1772816"/>
            <a:ext cx="7410974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  </a:t>
            </a:r>
            <a:r>
              <a:rPr lang="en-US" sz="4400" b="1" dirty="0">
                <a:solidFill>
                  <a:srgbClr val="FF0000"/>
                </a:solidFill>
              </a:rPr>
              <a:t>WELCOME TO ON LINE CLASS</a:t>
            </a:r>
          </a:p>
          <a:p>
            <a:r>
              <a:rPr lang="en-US" sz="4000" b="1" dirty="0">
                <a:solidFill>
                  <a:schemeClr val="tx1"/>
                </a:solidFill>
              </a:rPr>
              <a:t>       </a:t>
            </a:r>
            <a:r>
              <a:rPr lang="en-US" sz="3600" b="1" dirty="0">
                <a:solidFill>
                  <a:schemeClr val="tx1"/>
                </a:solidFill>
              </a:rPr>
              <a:t>CLASS-UKG</a:t>
            </a:r>
          </a:p>
          <a:p>
            <a:r>
              <a:rPr lang="en-US" sz="3600" b="1" dirty="0">
                <a:solidFill>
                  <a:schemeClr val="tx1"/>
                </a:solidFill>
              </a:rPr>
              <a:t>        SUBJECT-STORY</a:t>
            </a:r>
          </a:p>
          <a:p>
            <a:r>
              <a:rPr lang="en-US" sz="3600" b="1" dirty="0">
                <a:solidFill>
                  <a:schemeClr val="tx1"/>
                </a:solidFill>
              </a:rPr>
              <a:t>        TOPIC-  </a:t>
            </a:r>
            <a:endParaRPr lang="en-US" sz="4000" b="1" dirty="0">
              <a:solidFill>
                <a:schemeClr val="tx1"/>
              </a:solidFill>
            </a:endParaRPr>
          </a:p>
          <a:p>
            <a:r>
              <a:rPr lang="en-US" sz="4000" b="1" dirty="0">
                <a:solidFill>
                  <a:schemeClr val="tx1"/>
                </a:solidFill>
              </a:rPr>
              <a:t>                                       </a:t>
            </a:r>
            <a:r>
              <a:rPr lang="en-US" sz="4000" b="1" dirty="0"/>
              <a:t>(</a:t>
            </a:r>
            <a:r>
              <a:rPr kumimoji="0" lang="hi-IN" altLang="en-US" sz="2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Mangal" panose="02040503050203030202" pitchFamily="18" charset="0"/>
              </a:rPr>
              <a:t>हिंदी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Mangal" panose="02040503050203030202" pitchFamily="18" charset="0"/>
              </a:rPr>
              <a:t>)</a:t>
            </a:r>
            <a:r>
              <a:rPr lang="en-US" sz="4000" b="1" dirty="0">
                <a:solidFill>
                  <a:schemeClr val="tx1"/>
                </a:solidFill>
              </a:rPr>
              <a:t>              </a:t>
            </a:r>
          </a:p>
          <a:p>
            <a:r>
              <a:rPr lang="en-US" sz="4000" b="1" dirty="0"/>
              <a:t>                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00056B8-0859-44D2-AC17-606B96DD45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3848" y="3645024"/>
            <a:ext cx="4903586" cy="528358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Mangal" panose="02040503050203030202" pitchFamily="18" charset="0"/>
              </a:rPr>
              <a:t>‘</a:t>
            </a:r>
            <a:r>
              <a:rPr kumimoji="0" lang="hi-IN" altLang="en-US" sz="36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Mangal" panose="02040503050203030202" pitchFamily="18" charset="0"/>
              </a:rPr>
              <a:t>लोभ करना उचित नहीं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Mangal" panose="02040503050203030202" pitchFamily="18" charset="0"/>
              </a:rPr>
              <a:t> ’</a:t>
            </a:r>
            <a:r>
              <a:rPr kumimoji="0" lang="hi-IN" alt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Mangal" panose="02040503050203030202" pitchFamily="18" charset="0"/>
              </a:rPr>
              <a:t> </a:t>
            </a:r>
            <a:endParaRPr kumimoji="0" lang="en-US" altLang="en-US" sz="3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Google Shape;55;p13">
            <a:extLst>
              <a:ext uri="{FF2B5EF4-FFF2-40B4-BE49-F238E27FC236}">
                <a16:creationId xmlns:a16="http://schemas.microsoft.com/office/drawing/2014/main" id="{2982CA3B-0780-466F-ACD4-9028828B89A5}"/>
              </a:ext>
            </a:extLst>
          </p:cNvPr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79512" y="188640"/>
            <a:ext cx="1910586" cy="9361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5;p13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22423" y="117263"/>
            <a:ext cx="1641265" cy="968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3" descr="C:\Users\SONY\Downloads\kisspng-pond-computer-file-lake-5a9bcb79d38c81.4785738015201596098665.png"/>
          <p:cNvPicPr>
            <a:picLocks noChangeAspect="1" noChangeArrowheads="1"/>
          </p:cNvPicPr>
          <p:nvPr/>
        </p:nvPicPr>
        <p:blipFill>
          <a:blip r:embed="rId3"/>
          <a:srcRect b="6477"/>
          <a:stretch>
            <a:fillRect/>
          </a:stretch>
        </p:blipFill>
        <p:spPr bwMode="auto">
          <a:xfrm>
            <a:off x="213995" y="1664335"/>
            <a:ext cx="8660130" cy="50673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  <p:pic>
        <p:nvPicPr>
          <p:cNvPr id="23553" name="Picture 1" descr="C:\Users\SONY\Downloads\kindpng_110211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1960" y="4162274"/>
            <a:ext cx="4238599" cy="2062782"/>
          </a:xfrm>
          <a:prstGeom prst="rect">
            <a:avLst/>
          </a:prstGeom>
          <a:noFill/>
        </p:spPr>
      </p:pic>
      <p:pic>
        <p:nvPicPr>
          <p:cNvPr id="23554" name="Picture 2" descr="C:\Users\SONY\Downloads\27-white-duck-png-imag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429" y="2442838"/>
            <a:ext cx="3918071" cy="2425510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D10E6FA-B18A-453A-9A34-1FB43273B1DD}"/>
              </a:ext>
            </a:extLst>
          </p:cNvPr>
          <p:cNvSpPr txBox="1"/>
          <p:nvPr/>
        </p:nvSpPr>
        <p:spPr>
          <a:xfrm>
            <a:off x="2267744" y="307627"/>
            <a:ext cx="640871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                         </a:t>
            </a:r>
            <a:r>
              <a:rPr lang="hi-IN" sz="3200" b="1" dirty="0">
                <a:solidFill>
                  <a:srgbClr val="FF0000"/>
                </a:solidFill>
              </a:rPr>
              <a:t>शिख्या </a:t>
            </a:r>
            <a:endParaRPr lang="en-US" sz="3200" b="1" dirty="0">
              <a:solidFill>
                <a:srgbClr val="FF0000"/>
              </a:solidFill>
            </a:endParaRPr>
          </a:p>
          <a:p>
            <a:r>
              <a:rPr lang="hi-IN" sz="3200" b="1" dirty="0"/>
              <a:t>लालच करने से हमेशा हानी होती है</a:t>
            </a:r>
            <a:r>
              <a:rPr lang="en-US" sz="3200" b="1" dirty="0"/>
              <a:t> I</a:t>
            </a:r>
            <a:r>
              <a:rPr lang="hi-IN" sz="3200" b="1" dirty="0"/>
              <a:t> </a:t>
            </a:r>
            <a:r>
              <a:rPr lang="en-US" sz="3200" b="1" dirty="0"/>
              <a:t>           </a:t>
            </a:r>
            <a:endParaRPr lang="en-IN" sz="32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4810760"/>
            <a:ext cx="9144000" cy="20472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78;p16"/>
          <p:cNvSpPr txBox="1"/>
          <p:nvPr/>
        </p:nvSpPr>
        <p:spPr>
          <a:xfrm>
            <a:off x="671590" y="1859830"/>
            <a:ext cx="7801200" cy="3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/>
              <a:buNone/>
            </a:pPr>
            <a:r>
              <a:rPr lang="en-GB" sz="4000" b="1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THANKING YOU</a:t>
            </a:r>
            <a:endParaRPr sz="4000" b="1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/>
              <a:buNone/>
            </a:pPr>
            <a:r>
              <a:rPr lang="en-GB" sz="4000" b="1" i="0" u="none" strike="noStrike" cap="none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ODM EDUCATIONAL GROUP</a:t>
            </a:r>
            <a:endParaRPr sz="4000" b="1" i="0" u="none" strike="noStrike" cap="none">
              <a:solidFill>
                <a:srgbClr val="FF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5;p13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307975" y="299263"/>
            <a:ext cx="1752129" cy="864097"/>
          </a:xfrm>
          <a:prstGeom prst="rect">
            <a:avLst/>
          </a:prstGeom>
          <a:noFill/>
          <a:ln>
            <a:noFill/>
          </a:ln>
        </p:spPr>
      </p:pic>
      <p:sp>
        <p:nvSpPr>
          <p:cNvPr id="20482" name="AutoShape 2" descr="Bangladesh Farmers Are Raising Ducks to Adapt to Climate Change - The  Atlanti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IN"/>
          </a:p>
        </p:txBody>
      </p:sp>
      <p:sp>
        <p:nvSpPr>
          <p:cNvPr id="20484" name="AutoShape 4" descr="Bangladesh Farmers Are Raising Ducks to Adapt to Climate Change - The  Atlanti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IN"/>
          </a:p>
        </p:txBody>
      </p:sp>
      <p:pic>
        <p:nvPicPr>
          <p:cNvPr id="20485" name="Picture 5" descr="C:\Users\SONY\Downloads\origin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528" y="1340768"/>
            <a:ext cx="8424935" cy="5138505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58491C8F-39E6-441E-AEFF-E92DD50CFF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1880" y="707645"/>
            <a:ext cx="2934072" cy="46680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i-IN" altLang="en-US" sz="32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Mangal" panose="02040503050203030202" pitchFamily="18" charset="0"/>
              </a:rPr>
              <a:t>एक </a:t>
            </a:r>
            <a:r>
              <a:rPr lang="hi-IN" sz="3200" b="1" dirty="0"/>
              <a:t>किश</a:t>
            </a:r>
            <a:r>
              <a:rPr lang="en-US" sz="3200" b="1" dirty="0"/>
              <a:t>I</a:t>
            </a:r>
            <a:r>
              <a:rPr lang="hi-IN" sz="3200" b="1" dirty="0"/>
              <a:t>न </a:t>
            </a:r>
            <a:r>
              <a:rPr kumimoji="0" lang="hi-IN" altLang="en-US" sz="32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Mangal" panose="02040503050203030202" pitchFamily="18" charset="0"/>
              </a:rPr>
              <a:t>था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Mangal" panose="02040503050203030202" pitchFamily="18" charset="0"/>
              </a:rPr>
              <a:t> I</a:t>
            </a:r>
            <a:r>
              <a:rPr kumimoji="0" lang="hi-IN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Mangal" panose="02040503050203030202" pitchFamily="18" charset="0"/>
              </a:rPr>
              <a:t> </a:t>
            </a:r>
            <a:endParaRPr kumimoji="0" lang="en-US" alt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5;p13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90817" y="133711"/>
            <a:ext cx="1788895" cy="889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59" name="Picture 3" descr="C:\Users\SONY\Downloads\kisspng-pond-computer-file-lake-5a9bcb79d38c81.4785738015201596098665.png"/>
          <p:cNvPicPr>
            <a:picLocks noChangeAspect="1" noChangeArrowheads="1"/>
          </p:cNvPicPr>
          <p:nvPr/>
        </p:nvPicPr>
        <p:blipFill>
          <a:blip r:embed="rId3"/>
          <a:srcRect b="5666"/>
          <a:stretch>
            <a:fillRect/>
          </a:stretch>
        </p:blipFill>
        <p:spPr bwMode="auto">
          <a:xfrm>
            <a:off x="190817" y="1395730"/>
            <a:ext cx="8762365" cy="532855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  <p:pic>
        <p:nvPicPr>
          <p:cNvPr id="6" name="Picture 3" descr="C:\Users\SONY\Downloads\tenor (11)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57089" y="4876375"/>
            <a:ext cx="2828921" cy="192881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7" name="Picture 3" descr="C:\Users\SONY\Downloads\tenor (11)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6055237" y="3789040"/>
            <a:ext cx="2790868" cy="217467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9461" name="Picture 5" descr="C:\Users\SONY\Downloads\Tree_Png_Image_Free_Download_Picture_25078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431634" y="1022974"/>
            <a:ext cx="3830396" cy="3143272"/>
          </a:xfrm>
          <a:prstGeom prst="rect">
            <a:avLst/>
          </a:prstGeom>
          <a:noFill/>
        </p:spPr>
      </p:pic>
      <p:pic>
        <p:nvPicPr>
          <p:cNvPr id="12" name="Picture 2" descr="C:\Users\SONY\Downloads\27-white-duck-png-imag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3286124"/>
            <a:ext cx="2571768" cy="1925444"/>
          </a:xfrm>
          <a:prstGeom prst="rect">
            <a:avLst/>
          </a:prstGeom>
          <a:noFill/>
        </p:spPr>
      </p:pic>
      <p:pic>
        <p:nvPicPr>
          <p:cNvPr id="13" name="Picture 1" descr="C:\Users\SONY\Downloads\kindpng_1102110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62030" y="4673357"/>
            <a:ext cx="1785950" cy="1577826"/>
          </a:xfrm>
          <a:prstGeom prst="rect">
            <a:avLst/>
          </a:prstGeom>
          <a:noFill/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8BD8AB51-4236-4FCC-B2B4-5EE09B62D9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7756" y="548698"/>
            <a:ext cx="5346498" cy="46680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i-IN" altLang="en-US" sz="32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Mangal" panose="02040503050203030202" pitchFamily="18" charset="0"/>
              </a:rPr>
              <a:t>उसके पास बहुत सारे बतख थे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Mangal" panose="02040503050203030202" pitchFamily="18" charset="0"/>
              </a:rPr>
              <a:t> I</a:t>
            </a:r>
            <a:r>
              <a:rPr kumimoji="0" lang="hi-IN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Mangal" panose="02040503050203030202" pitchFamily="18" charset="0"/>
              </a:rPr>
              <a:t> </a:t>
            </a:r>
            <a:endParaRPr kumimoji="0" lang="en-US" alt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5;p13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91322" y="169213"/>
            <a:ext cx="1781390" cy="896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34" name="Picture 2" descr="C:\Users\SONY\Downloads\kindpng_113276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0487" y="1489692"/>
            <a:ext cx="8723025" cy="5199095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  <p:pic>
        <p:nvPicPr>
          <p:cNvPr id="7" name="Picture 2" descr="The Goose With The Golden Eggs | Panchatantra Tales For Kids In English -  YouTube"/>
          <p:cNvPicPr>
            <a:picLocks noChangeAspect="1" noChangeArrowheads="1"/>
          </p:cNvPicPr>
          <p:nvPr/>
        </p:nvPicPr>
        <p:blipFill>
          <a:blip r:embed="rId4"/>
          <a:srcRect l="56251" t="63542" r="9765"/>
          <a:stretch>
            <a:fillRect/>
          </a:stretch>
        </p:blipFill>
        <p:spPr bwMode="auto">
          <a:xfrm>
            <a:off x="4131713" y="4571984"/>
            <a:ext cx="4857784" cy="228601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8" name="Picture 2" descr="C:\Users\SONY\Downloads\27-white-duck-png-imag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4177825" y="2692764"/>
            <a:ext cx="4082953" cy="3500462"/>
          </a:xfrm>
          <a:prstGeom prst="rect">
            <a:avLst/>
          </a:prstGeom>
          <a:noFill/>
        </p:spPr>
      </p:pic>
      <p:pic>
        <p:nvPicPr>
          <p:cNvPr id="23553" name="Picture 1" descr="C:\Users\SONY\Downloads\kindpng_1102110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554535" y="2536025"/>
            <a:ext cx="3605530" cy="2062480"/>
          </a:xfrm>
          <a:prstGeom prst="rect">
            <a:avLst/>
          </a:prstGeom>
          <a:noFill/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1C6D1274-0698-45A6-BAB9-3639DD5CA7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5149" y="896211"/>
            <a:ext cx="6120680" cy="46680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i-IN" altLang="en-US" sz="32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Mangal" panose="02040503050203030202" pitchFamily="18" charset="0"/>
              </a:rPr>
              <a:t>उनमें से एक सोने का अंडा देती थी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Mangal" panose="02040503050203030202" pitchFamily="18" charset="0"/>
              </a:rPr>
              <a:t> I</a:t>
            </a:r>
            <a:r>
              <a:rPr kumimoji="0" lang="hi-IN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Mangal" panose="02040503050203030202" pitchFamily="18" charset="0"/>
              </a:rPr>
              <a:t> </a:t>
            </a:r>
            <a:endParaRPr kumimoji="0" lang="en-US" alt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5;p13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79512" y="188640"/>
            <a:ext cx="1656184" cy="839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559374"/>
            <a:ext cx="8712968" cy="5055235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85D8D8E-34C8-4301-8C3F-217B64D6D619}"/>
              </a:ext>
            </a:extLst>
          </p:cNvPr>
          <p:cNvSpPr txBox="1"/>
          <p:nvPr/>
        </p:nvSpPr>
        <p:spPr>
          <a:xfrm>
            <a:off x="2195736" y="243391"/>
            <a:ext cx="547260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i-IN" sz="3200" b="1" dirty="0"/>
              <a:t>अंडे को देखकर किश</a:t>
            </a:r>
            <a:r>
              <a:rPr lang="en-US" sz="3200" b="1" dirty="0"/>
              <a:t>I</a:t>
            </a:r>
            <a:r>
              <a:rPr lang="hi-IN" sz="3200" b="1" dirty="0"/>
              <a:t>न बहुत </a:t>
            </a:r>
            <a:endParaRPr lang="en-US" sz="3200" b="1" dirty="0"/>
          </a:p>
          <a:p>
            <a:r>
              <a:rPr lang="en-US" sz="3200" b="1" dirty="0"/>
              <a:t>                                </a:t>
            </a:r>
            <a:r>
              <a:rPr lang="hi-IN" sz="3200" b="1" dirty="0"/>
              <a:t>खुस हो गया</a:t>
            </a:r>
            <a:r>
              <a:rPr lang="en-US" sz="3200" b="1" dirty="0"/>
              <a:t> I</a:t>
            </a:r>
            <a:r>
              <a:rPr lang="hi-IN" sz="3200" b="1" dirty="0"/>
              <a:t> </a:t>
            </a:r>
            <a:endParaRPr lang="en-IN" sz="32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eautiful-house-with-gardenand-flower"/>
          <p:cNvPicPr>
            <a:picLocks noChangeAspect="1"/>
          </p:cNvPicPr>
          <p:nvPr/>
        </p:nvPicPr>
        <p:blipFill>
          <a:blip r:embed="rId2"/>
          <a:srcRect l="4571" t="25267" r="13819" b="20966"/>
          <a:stretch>
            <a:fillRect/>
          </a:stretch>
        </p:blipFill>
        <p:spPr>
          <a:xfrm>
            <a:off x="179512" y="1340767"/>
            <a:ext cx="8695883" cy="5392668"/>
          </a:xfrm>
          <a:prstGeom prst="rect">
            <a:avLst/>
          </a:prstGeom>
        </p:spPr>
      </p:pic>
      <p:pic>
        <p:nvPicPr>
          <p:cNvPr id="7" name="Picture 6" descr="kindpng_29836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111241" y="2630680"/>
            <a:ext cx="3764154" cy="4029459"/>
          </a:xfrm>
          <a:prstGeom prst="rect">
            <a:avLst/>
          </a:prstGeom>
        </p:spPr>
      </p:pic>
      <p:pic>
        <p:nvPicPr>
          <p:cNvPr id="8" name="Google Shape;55;p13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179512" y="124565"/>
            <a:ext cx="1944216" cy="92205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F71188A-17AF-49AE-8F28-FC63EC569BDF}"/>
              </a:ext>
            </a:extLst>
          </p:cNvPr>
          <p:cNvSpPr txBox="1"/>
          <p:nvPr/>
        </p:nvSpPr>
        <p:spPr>
          <a:xfrm>
            <a:off x="2267744" y="369897"/>
            <a:ext cx="669674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i-IN" sz="3200" b="1" dirty="0"/>
              <a:t>उसे  बेचकर किसान बहुत धनि</a:t>
            </a:r>
            <a:endParaRPr lang="en-US" sz="3200" b="1" dirty="0"/>
          </a:p>
          <a:p>
            <a:r>
              <a:rPr lang="en-US" sz="3200" b="1" dirty="0"/>
              <a:t>                                          </a:t>
            </a:r>
            <a:r>
              <a:rPr lang="hi-IN" sz="3200" b="1" dirty="0"/>
              <a:t> हो गया था</a:t>
            </a:r>
            <a:r>
              <a:rPr lang="en-US" sz="3200" b="1" dirty="0"/>
              <a:t> I</a:t>
            </a:r>
            <a:r>
              <a:rPr lang="hi-IN" sz="3200" b="1" dirty="0"/>
              <a:t> </a:t>
            </a:r>
            <a:endParaRPr lang="en-IN" sz="32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5;p13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79513" y="188640"/>
            <a:ext cx="1944216" cy="1008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10" name="Picture 2" descr="Golden Egg Story in English - English Stories For Kids I Bedtime Moral  Stories for Kids in English - YouTube"/>
          <p:cNvPicPr>
            <a:picLocks noChangeAspect="1" noChangeArrowheads="1"/>
          </p:cNvPicPr>
          <p:nvPr/>
        </p:nvPicPr>
        <p:blipFill>
          <a:blip r:embed="rId3"/>
          <a:srcRect l="57616"/>
          <a:stretch>
            <a:fillRect/>
          </a:stretch>
        </p:blipFill>
        <p:spPr bwMode="auto">
          <a:xfrm>
            <a:off x="1277717" y="3352286"/>
            <a:ext cx="3294283" cy="3461089"/>
          </a:xfrm>
          <a:prstGeom prst="rect">
            <a:avLst/>
          </a:prstGeom>
          <a:noFill/>
        </p:spPr>
      </p:pic>
      <p:pic>
        <p:nvPicPr>
          <p:cNvPr id="15365" name="Picture 5" descr="Children Stories: Golden Goos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195371" y="1612242"/>
            <a:ext cx="2504420" cy="1740044"/>
          </a:xfrm>
          <a:prstGeom prst="rect">
            <a:avLst/>
          </a:prstGeom>
          <a:noFill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22FB475-4D95-4048-A454-6F39DAFCF828}"/>
              </a:ext>
            </a:extLst>
          </p:cNvPr>
          <p:cNvSpPr txBox="1"/>
          <p:nvPr/>
        </p:nvSpPr>
        <p:spPr>
          <a:xfrm>
            <a:off x="2339752" y="504254"/>
            <a:ext cx="644420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i-IN" sz="2800" b="1" dirty="0"/>
              <a:t>एक बार उसने सोचा क्यों ना बतख का पेट काटकर एक साथ सारे अंडे निकाला  लिया जाए </a:t>
            </a:r>
            <a:r>
              <a:rPr lang="en-IN" sz="2800" b="1" dirty="0"/>
              <a:t>I</a:t>
            </a:r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CD6FF418-5F4E-4A46-A323-4AC8E438C72B}"/>
              </a:ext>
            </a:extLst>
          </p:cNvPr>
          <p:cNvSpPr/>
          <p:nvPr/>
        </p:nvSpPr>
        <p:spPr>
          <a:xfrm rot="2645981">
            <a:off x="4276714" y="1601578"/>
            <a:ext cx="4010446" cy="4086893"/>
          </a:xfrm>
          <a:prstGeom prst="cloudCallout">
            <a:avLst>
              <a:gd name="adj1" fmla="val 65483"/>
              <a:gd name="adj2" fmla="val 32253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3" name="Picture 3" descr="C:\Users\SONY\Downloads\7c8222507f6499a7d121966cc17761c1.jpg">
            <a:extLst>
              <a:ext uri="{FF2B5EF4-FFF2-40B4-BE49-F238E27FC236}">
                <a16:creationId xmlns:a16="http://schemas.microsoft.com/office/drawing/2014/main" id="{2B470849-5C6E-442D-8823-8D53FCFBE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l="5468" r="12500"/>
          <a:stretch>
            <a:fillRect/>
          </a:stretch>
        </p:blipFill>
        <p:spPr bwMode="auto">
          <a:xfrm>
            <a:off x="4788024" y="1988840"/>
            <a:ext cx="3168352" cy="3223517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 descr="The Golden Egg | Storyra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IN"/>
          </a:p>
        </p:txBody>
      </p:sp>
      <p:pic>
        <p:nvPicPr>
          <p:cNvPr id="15369" name="Picture 9" descr="The farmer and the golden eggs"/>
          <p:cNvPicPr>
            <a:picLocks noChangeAspect="1" noChangeArrowheads="1"/>
          </p:cNvPicPr>
          <p:nvPr/>
        </p:nvPicPr>
        <p:blipFill>
          <a:blip r:embed="rId2"/>
          <a:srcRect t="28595"/>
          <a:stretch>
            <a:fillRect/>
          </a:stretch>
        </p:blipFill>
        <p:spPr bwMode="auto">
          <a:xfrm>
            <a:off x="180022" y="1700807"/>
            <a:ext cx="8783955" cy="4802093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</p:pic>
      <p:pic>
        <p:nvPicPr>
          <p:cNvPr id="3" name="Google Shape;55;p13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83515" y="137642"/>
            <a:ext cx="1940214" cy="874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Egg-PNG-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6056" y="5373216"/>
            <a:ext cx="1116000" cy="895906"/>
          </a:xfrm>
          <a:prstGeom prst="rect">
            <a:avLst/>
          </a:prstGeom>
        </p:spPr>
      </p:pic>
      <p:pic>
        <p:nvPicPr>
          <p:cNvPr id="7" name="Picture 6" descr="animated-flower-image-01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4088" y="1592821"/>
            <a:ext cx="3241040" cy="1143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2E89ECE-3551-4FCD-AD5B-D1E32280938E}"/>
              </a:ext>
            </a:extLst>
          </p:cNvPr>
          <p:cNvSpPr txBox="1"/>
          <p:nvPr/>
        </p:nvSpPr>
        <p:spPr>
          <a:xfrm>
            <a:off x="2483768" y="238162"/>
            <a:ext cx="639132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i-IN" sz="2800" b="1" dirty="0"/>
              <a:t>जैसे ही उसने बतख का पेट काटा , उसमें से सिर्फ एक अंडा निकला और बतख भी मर गया</a:t>
            </a:r>
            <a:r>
              <a:rPr lang="en-US" sz="2800" b="1" dirty="0"/>
              <a:t> I</a:t>
            </a:r>
            <a:r>
              <a:rPr lang="hi-IN" sz="2800" b="1" dirty="0"/>
              <a:t> </a:t>
            </a:r>
            <a:endParaRPr lang="en-IN" sz="28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5;p13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44145" y="199908"/>
            <a:ext cx="1907575" cy="996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145" y="1765004"/>
            <a:ext cx="8748335" cy="4873625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9BC7604-98E7-4921-88F3-28095980A3B2}"/>
              </a:ext>
            </a:extLst>
          </p:cNvPr>
          <p:cNvSpPr txBox="1"/>
          <p:nvPr/>
        </p:nvSpPr>
        <p:spPr>
          <a:xfrm>
            <a:off x="2267744" y="476672"/>
            <a:ext cx="64087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i-IN" dirty="0"/>
              <a:t> </a:t>
            </a:r>
            <a:r>
              <a:rPr lang="hi-IN" sz="3200" b="1" dirty="0"/>
              <a:t>उसे देखकर किशन बहुत दुखी हुआ</a:t>
            </a:r>
            <a:r>
              <a:rPr lang="en-US" sz="3200" b="1" dirty="0"/>
              <a:t> I</a:t>
            </a:r>
            <a:r>
              <a:rPr lang="hi-IN" sz="3200" b="1" dirty="0"/>
              <a:t> </a:t>
            </a:r>
            <a:endParaRPr lang="en-IN" sz="3200" b="1" dirty="0"/>
          </a:p>
        </p:txBody>
      </p:sp>
      <p:pic>
        <p:nvPicPr>
          <p:cNvPr id="7" name="Picture 6" descr="animated-flower-image-0110">
            <a:extLst>
              <a:ext uri="{FF2B5EF4-FFF2-40B4-BE49-F238E27FC236}">
                <a16:creationId xmlns:a16="http://schemas.microsoft.com/office/drawing/2014/main" id="{F047B022-7561-4885-B1F6-13C2C21681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8107" y="1916832"/>
            <a:ext cx="3241040" cy="1143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128</Words>
  <Application>Microsoft Office PowerPoint</Application>
  <PresentationFormat>On-screen Show (4:3)</PresentationFormat>
  <Paragraphs>21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SONY</dc:creator>
  <cp:lastModifiedBy>918018089840</cp:lastModifiedBy>
  <cp:revision>15</cp:revision>
  <dcterms:created xsi:type="dcterms:W3CDTF">2020-09-14T14:07:00Z</dcterms:created>
  <dcterms:modified xsi:type="dcterms:W3CDTF">2021-11-11T01:22:58Z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1033-11.2.0.9937</vt:lpwstr>
  </property>
</Properties>
</file>