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  <p:sldId id="271" r:id="rId3"/>
    <p:sldId id="268" r:id="rId4"/>
    <p:sldId id="285" r:id="rId5"/>
    <p:sldId id="284" r:id="rId6"/>
    <p:sldId id="261" r:id="rId7"/>
    <p:sldId id="283" r:id="rId8"/>
    <p:sldId id="281" r:id="rId9"/>
    <p:sldId id="282" r:id="rId10"/>
    <p:sldId id="265" r:id="rId11"/>
    <p:sldId id="286" r:id="rId12"/>
    <p:sldId id="288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8A6"/>
    <a:srgbClr val="ADE395"/>
    <a:srgbClr val="A6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65AA8745-38C3-4AB1-B9E2-233D818A3B47}" type="datetimeFigureOut">
              <a:rPr lang="en-US" smtClean="0"/>
              <a:t>9/20/2021</a:t>
            </a:fld>
            <a:endParaRPr lang="en-IN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IN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45BCB14-C72B-4A67-89FB-15BFEFDE5E6D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3225" y="2061210"/>
            <a:ext cx="8338185" cy="2738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WELCOME TO ONLINE CLASS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CLASS-UKG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SUBJECT-STORY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TOPIC-EKTA MEIN BAL HAI</a:t>
            </a:r>
          </a:p>
          <a:p>
            <a:r>
              <a:rPr lang="en-US" sz="3200" b="1">
                <a:solidFill>
                  <a:schemeClr val="tx1"/>
                </a:solidFill>
              </a:rPr>
              <a:t>                                             (revision)</a:t>
            </a: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495" y="261215"/>
            <a:ext cx="1578401" cy="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08005" y="5877155"/>
            <a:ext cx="1578401" cy="7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26964" t="8491" r="10427" b="18991"/>
          <a:stretch>
            <a:fillRect/>
          </a:stretch>
        </p:blipFill>
        <p:spPr>
          <a:xfrm>
            <a:off x="251520" y="231942"/>
            <a:ext cx="8299450" cy="506926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BA8BC9-0597-431D-8042-8D3E569B5A88}"/>
              </a:ext>
            </a:extLst>
          </p:cNvPr>
          <p:cNvSpPr txBox="1"/>
          <p:nvPr/>
        </p:nvSpPr>
        <p:spPr>
          <a:xfrm>
            <a:off x="467544" y="5680575"/>
            <a:ext cx="63367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और बेटों ने वैसा ही किया।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31102"/>
          <a:stretch>
            <a:fillRect/>
          </a:stretch>
        </p:blipFill>
        <p:spPr>
          <a:xfrm>
            <a:off x="292735" y="260985"/>
            <a:ext cx="8542020" cy="417612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08005" y="587715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B6DAAA-06BC-4CBB-B468-E03B44168366}"/>
              </a:ext>
            </a:extLst>
          </p:cNvPr>
          <p:cNvSpPr txBox="1"/>
          <p:nvPr/>
        </p:nvSpPr>
        <p:spPr>
          <a:xfrm>
            <a:off x="179512" y="4555806"/>
            <a:ext cx="712849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2800" dirty="0"/>
              <a:t>किसान ने अपने बेटों को समझाया की अगर हम सब मिलकर रहेंगे तो कोई भी हम पे </a:t>
            </a:r>
            <a:br>
              <a:rPr lang="hi-IN" sz="2800" dirty="0"/>
            </a:br>
            <a:r>
              <a:rPr lang="hi-IN" sz="2800" b="0" i="0" dirty="0">
                <a:solidFill>
                  <a:srgbClr val="202124"/>
                </a:solidFill>
                <a:effectLst/>
                <a:latin typeface="Google Sans"/>
              </a:rPr>
              <a:t>हमला नहीं 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hi-IN" sz="2800" b="0" i="0" dirty="0">
                <a:solidFill>
                  <a:srgbClr val="202124"/>
                </a:solidFill>
                <a:effectLst/>
                <a:latin typeface="Google Sans"/>
              </a:rPr>
              <a:t>कर पायेगा</a:t>
            </a: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hi-IN" sz="2800" dirty="0"/>
              <a:t>पर अगर आपस में झगड़ा करोगे</a:t>
            </a:r>
            <a:r>
              <a:rPr lang="en-US" sz="2800" dirty="0"/>
              <a:t>  </a:t>
            </a:r>
            <a:r>
              <a:rPr lang="hi-IN" sz="2800" dirty="0"/>
              <a:t>तो लोग तुमपे </a:t>
            </a:r>
            <a:r>
              <a:rPr lang="hi-IN" sz="2800" b="0" i="0" dirty="0">
                <a:solidFill>
                  <a:srgbClr val="202124"/>
                </a:solidFill>
                <a:effectLst/>
                <a:latin typeface="Google Sans"/>
              </a:rPr>
              <a:t>हमला</a:t>
            </a:r>
            <a:r>
              <a:rPr lang="en-US" sz="2800" dirty="0"/>
              <a:t> </a:t>
            </a:r>
            <a:r>
              <a:rPr lang="hi-IN" sz="2800" dirty="0"/>
              <a:t>कर सकते हैं</a:t>
            </a:r>
            <a:r>
              <a:rPr lang="en-US" sz="2800" dirty="0"/>
              <a:t>I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5;p13">
            <a:extLst>
              <a:ext uri="{FF2B5EF4-FFF2-40B4-BE49-F238E27FC236}">
                <a16:creationId xmlns:a16="http://schemas.microsoft.com/office/drawing/2014/main" id="{EBC19CE8-D56C-469A-933F-A0E03719312C}"/>
              </a:ext>
            </a:extLst>
          </p:cNvPr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236296" y="5733256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0CC9D7-7A55-482D-A7F3-93BE588C8EA6}"/>
              </a:ext>
            </a:extLst>
          </p:cNvPr>
          <p:cNvSpPr txBox="1"/>
          <p:nvPr/>
        </p:nvSpPr>
        <p:spPr>
          <a:xfrm>
            <a:off x="611560" y="1052736"/>
            <a:ext cx="83471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4000" b="1" dirty="0"/>
              <a:t>शिक्षा -</a:t>
            </a:r>
            <a:endParaRPr lang="en-US" sz="4000" b="1" dirty="0"/>
          </a:p>
          <a:p>
            <a:r>
              <a:rPr lang="hi-IN" sz="4000" b="1" dirty="0">
                <a:solidFill>
                  <a:srgbClr val="FF0000"/>
                </a:solidFill>
              </a:rPr>
              <a:t>मिलकर रहने से  हमें सदा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kumimoji="0" lang="hi-IN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  <a:cs typeface="Mangal" panose="02040503050203030202" pitchFamily="18" charset="0"/>
              </a:rPr>
              <a:t>विजय</a:t>
            </a:r>
            <a:r>
              <a:rPr lang="en-US" sz="4000" b="1" dirty="0">
                <a:solidFill>
                  <a:srgbClr val="FF0000"/>
                </a:solidFill>
              </a:rPr>
              <a:t>	              </a:t>
            </a:r>
            <a:r>
              <a:rPr lang="hi-IN" sz="4000" b="1" dirty="0">
                <a:solidFill>
                  <a:srgbClr val="FF0000"/>
                </a:solidFill>
              </a:rPr>
              <a:t>मिलती हैं</a:t>
            </a:r>
            <a:r>
              <a:rPr lang="en-US" sz="4000" dirty="0"/>
              <a:t> I</a:t>
            </a:r>
            <a:r>
              <a:rPr lang="hi-IN" sz="4000" b="1" dirty="0">
                <a:solidFill>
                  <a:srgbClr val="FF0000"/>
                </a:solidFill>
              </a:rPr>
              <a:t> </a:t>
            </a:r>
            <a:endParaRPr lang="en-IN" sz="40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hildren unity and friendship | Stock Images Page | Everypixel">
            <a:extLst>
              <a:ext uri="{FF2B5EF4-FFF2-40B4-BE49-F238E27FC236}">
                <a16:creationId xmlns:a16="http://schemas.microsoft.com/office/drawing/2014/main" id="{39EF0673-597B-4CDB-AB0F-26F95CA8A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13" y="3077200"/>
            <a:ext cx="496855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1A893-BD66-40B3-8D99-52861C56157C}"/>
              </a:ext>
            </a:extLst>
          </p:cNvPr>
          <p:cNvSpPr txBox="1"/>
          <p:nvPr/>
        </p:nvSpPr>
        <p:spPr>
          <a:xfrm>
            <a:off x="4366289" y="548680"/>
            <a:ext cx="4572000" cy="107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9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635000" y="2132965"/>
            <a:ext cx="7800975" cy="356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36830" y="5445125"/>
            <a:ext cx="9144000" cy="137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b="8000"/>
          <a:stretch>
            <a:fillRect/>
          </a:stretch>
        </p:blipFill>
        <p:spPr>
          <a:xfrm>
            <a:off x="683568" y="1200785"/>
            <a:ext cx="4464496" cy="53244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80395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323850" y="332740"/>
            <a:ext cx="846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/>
              <a:t>Identify the pictures and narrate one line.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38D76-F1CD-4FC3-8281-1E6D7ACE23B6}"/>
              </a:ext>
            </a:extLst>
          </p:cNvPr>
          <p:cNvSpPr txBox="1"/>
          <p:nvPr/>
        </p:nvSpPr>
        <p:spPr>
          <a:xfrm>
            <a:off x="5652120" y="2029778"/>
            <a:ext cx="30060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dirty="0"/>
            </a:br>
            <a:r>
              <a:rPr lang="hi-IN" sz="3600" b="0" i="0" dirty="0">
                <a:solidFill>
                  <a:srgbClr val="202124"/>
                </a:solidFill>
                <a:effectLst/>
                <a:latin typeface="Google Sans"/>
              </a:rPr>
              <a:t>एक किसान था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r="41137"/>
          <a:stretch>
            <a:fillRect/>
          </a:stretch>
        </p:blipFill>
        <p:spPr>
          <a:xfrm>
            <a:off x="252095" y="226060"/>
            <a:ext cx="8553450" cy="53225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08005" y="5877155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F308C8-6487-42B0-A538-46524DB34E06}"/>
              </a:ext>
            </a:extLst>
          </p:cNvPr>
          <p:cNvSpPr txBox="1"/>
          <p:nvPr/>
        </p:nvSpPr>
        <p:spPr>
          <a:xfrm>
            <a:off x="827584" y="5701074"/>
            <a:ext cx="54726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hi-IN" dirty="0"/>
            </a:br>
            <a:r>
              <a:rPr lang="hi-IN" sz="3600" b="0" i="0" dirty="0">
                <a:solidFill>
                  <a:srgbClr val="202124"/>
                </a:solidFill>
                <a:effectLst/>
                <a:latin typeface="Google Sans"/>
              </a:rPr>
              <a:t>एक किसान के तीन बेटे थे।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t="23579" r="63737"/>
          <a:stretch>
            <a:fillRect/>
          </a:stretch>
        </p:blipFill>
        <p:spPr>
          <a:xfrm rot="10800000" flipH="1" flipV="1">
            <a:off x="251460" y="260985"/>
            <a:ext cx="3909060" cy="507682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0052" t="23579"/>
          <a:stretch>
            <a:fillRect/>
          </a:stretch>
        </p:blipFill>
        <p:spPr>
          <a:xfrm rot="10800000" flipH="1" flipV="1">
            <a:off x="4211955" y="260985"/>
            <a:ext cx="4602480" cy="507619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4C9EE0D-66B4-4D98-855A-D5BF17661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839" y="5760596"/>
            <a:ext cx="7122527" cy="5283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तीनों हमेशा आपस में लड़ते रहते</a:t>
            </a:r>
            <a:r>
              <a:rPr kumimoji="0" lang="en-US" altLang="en-US" sz="3600" b="0" i="0" u="none" strike="noStrike" cap="none" normalizeH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r>
              <a:rPr kumimoji="0" lang="hi-IN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थे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I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8167" r="36484"/>
          <a:stretch>
            <a:fillRect/>
          </a:stretch>
        </p:blipFill>
        <p:spPr>
          <a:xfrm>
            <a:off x="179705" y="116840"/>
            <a:ext cx="8757920" cy="5473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688BFE3B-EA6D-45B3-AACF-C214CB964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703751"/>
            <a:ext cx="6696551" cy="9592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यह देखकर किसान बहुत परेशान हो गया था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I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Mangal" panose="02040503050203030202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7DC262-6DC6-4D42-BF4C-E6C6D42BC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35" y="5589240"/>
            <a:ext cx="6835137" cy="95924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 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एक बार किसान अपने बेटों को बुलाकर लकड़ियों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kumimoji="0" lang="hi-IN" altLang="en-US" sz="32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Mangal" panose="02040503050203030202" pitchFamily="18" charset="0"/>
              </a:rPr>
              <a:t>का गट्ठा लाने को कहा।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DDC4C7-0BB6-47AC-A3B4-D046E7058254}"/>
              </a:ext>
            </a:extLst>
          </p:cNvPr>
          <p:cNvGrpSpPr/>
          <p:nvPr/>
        </p:nvGrpSpPr>
        <p:grpSpPr>
          <a:xfrm>
            <a:off x="185135" y="152287"/>
            <a:ext cx="8677910" cy="5196840"/>
            <a:chOff x="185135" y="196635"/>
            <a:chExt cx="8677910" cy="51968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135" y="196635"/>
              <a:ext cx="8677910" cy="519684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664909E-4B3E-4C23-8C34-E5AD9AC71EE7}"/>
                </a:ext>
              </a:extLst>
            </p:cNvPr>
            <p:cNvSpPr/>
            <p:nvPr/>
          </p:nvSpPr>
          <p:spPr>
            <a:xfrm>
              <a:off x="7451768" y="404664"/>
              <a:ext cx="1080672" cy="504056"/>
            </a:xfrm>
            <a:prstGeom prst="ellipse">
              <a:avLst/>
            </a:prstGeom>
            <a:solidFill>
              <a:srgbClr val="BAE8A6"/>
            </a:solidFill>
            <a:ln>
              <a:solidFill>
                <a:srgbClr val="BAE8A6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r="35287"/>
          <a:stretch>
            <a:fillRect/>
          </a:stretch>
        </p:blipFill>
        <p:spPr>
          <a:xfrm>
            <a:off x="251460" y="260985"/>
            <a:ext cx="8588375" cy="46081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45C977-BC4F-4757-94C4-56BFA683996E}"/>
              </a:ext>
            </a:extLst>
          </p:cNvPr>
          <p:cNvSpPr txBox="1"/>
          <p:nvPr/>
        </p:nvSpPr>
        <p:spPr>
          <a:xfrm>
            <a:off x="356543" y="4941168"/>
            <a:ext cx="69127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जब बेटोंने लकड़ियों का गट्ठा लाया तब उनसे किसानने कहा की, उसे बारी बारी से तोड़ो।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1815"/>
          <a:stretch>
            <a:fillRect/>
          </a:stretch>
        </p:blipFill>
        <p:spPr>
          <a:xfrm>
            <a:off x="323215" y="405130"/>
            <a:ext cx="8580120" cy="517144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74C265-97AF-424F-9F4D-7418C2A40A59}"/>
              </a:ext>
            </a:extLst>
          </p:cNvPr>
          <p:cNvSpPr txBox="1"/>
          <p:nvPr/>
        </p:nvSpPr>
        <p:spPr>
          <a:xfrm>
            <a:off x="899592" y="5805264"/>
            <a:ext cx="5544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dirty="0"/>
              <a:t>पर कोई भी तोड़ नहीं पाया</a:t>
            </a:r>
            <a:r>
              <a:rPr lang="en-IN" sz="3600" dirty="0"/>
              <a:t> I</a:t>
            </a:r>
            <a:r>
              <a:rPr lang="hi-IN" sz="3600" dirty="0"/>
              <a:t> </a:t>
            </a: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19931"/>
          <a:stretch>
            <a:fillRect/>
          </a:stretch>
        </p:blipFill>
        <p:spPr>
          <a:xfrm>
            <a:off x="251520" y="228251"/>
            <a:ext cx="8448675" cy="479675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7379760" y="5877790"/>
            <a:ext cx="1578401" cy="78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10F3BA-58A3-4805-AB10-218601C59FD3}"/>
              </a:ext>
            </a:extLst>
          </p:cNvPr>
          <p:cNvSpPr txBox="1"/>
          <p:nvPr/>
        </p:nvSpPr>
        <p:spPr>
          <a:xfrm>
            <a:off x="251520" y="5157192"/>
            <a:ext cx="6696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dirty="0"/>
              <a:t>तब किसान ने कहा बेटा अब इस गट्ठे को</a:t>
            </a:r>
            <a:r>
              <a:rPr lang="en-US" sz="3200" dirty="0"/>
              <a:t> </a:t>
            </a:r>
            <a:r>
              <a:rPr lang="hi-IN" sz="3200" dirty="0"/>
              <a:t>खोलकर एक एक लकड़ी तोड़ो।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172</Words>
  <Application>Microsoft Office PowerPoint</Application>
  <PresentationFormat>On-screen Show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918018089840</cp:lastModifiedBy>
  <cp:revision>23</cp:revision>
  <dcterms:created xsi:type="dcterms:W3CDTF">2021-03-30T03:42:00Z</dcterms:created>
  <dcterms:modified xsi:type="dcterms:W3CDTF">2021-09-20T07:18:13Z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