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71" r:id="rId3"/>
    <p:sldId id="268" r:id="rId4"/>
    <p:sldId id="285" r:id="rId5"/>
    <p:sldId id="284" r:id="rId6"/>
    <p:sldId id="261" r:id="rId7"/>
    <p:sldId id="283" r:id="rId8"/>
    <p:sldId id="281" r:id="rId9"/>
    <p:sldId id="282" r:id="rId10"/>
    <p:sldId id="265" r:id="rId11"/>
    <p:sldId id="286" r:id="rId12"/>
    <p:sldId id="288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9/15/2021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9/15/2021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9/15/2021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9/15/2021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5AA8745-38C3-4AB1-B9E2-233D818A3B47}" type="datetimeFigureOut">
              <a:rPr lang="en-US" smtClean="0"/>
              <a:t>9/15/2021</a:t>
            </a:fld>
            <a:endParaRPr lang="en-IN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IN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3225" y="2061210"/>
            <a:ext cx="8338185" cy="2738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WELCOME TO ONLINE CLASS</a:t>
            </a:r>
          </a:p>
          <a:p>
            <a:r>
              <a:rPr lang="en-US" sz="3200" b="1">
                <a:solidFill>
                  <a:schemeClr val="tx1"/>
                </a:solidFill>
              </a:rPr>
              <a:t>                       CLASS-UKG</a:t>
            </a:r>
          </a:p>
          <a:p>
            <a:r>
              <a:rPr lang="en-US" sz="3200" b="1">
                <a:solidFill>
                  <a:schemeClr val="tx1"/>
                </a:solidFill>
              </a:rPr>
              <a:t>                       SUBJECT-STORY</a:t>
            </a:r>
          </a:p>
          <a:p>
            <a:r>
              <a:rPr lang="en-US" sz="3200" b="1">
                <a:solidFill>
                  <a:schemeClr val="tx1"/>
                </a:solidFill>
              </a:rPr>
              <a:t>                       TOPIC-EKTA MEIN BAL HAI</a:t>
            </a:r>
          </a:p>
          <a:p>
            <a:r>
              <a:rPr lang="en-US" sz="3200" b="1">
                <a:solidFill>
                  <a:schemeClr val="tx1"/>
                </a:solidFill>
              </a:rPr>
              <a:t>                                             (revision)</a:t>
            </a: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9495" y="26121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08005" y="5877155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26964" t="8491" r="10427" b="18991"/>
          <a:stretch>
            <a:fillRect/>
          </a:stretch>
        </p:blipFill>
        <p:spPr>
          <a:xfrm>
            <a:off x="251520" y="231942"/>
            <a:ext cx="8299450" cy="506926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A8BC9-0597-431D-8042-8D3E569B5A88}"/>
              </a:ext>
            </a:extLst>
          </p:cNvPr>
          <p:cNvSpPr txBox="1"/>
          <p:nvPr/>
        </p:nvSpPr>
        <p:spPr>
          <a:xfrm>
            <a:off x="611560" y="5445224"/>
            <a:ext cx="63367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dirty="0"/>
              <a:t>बेटों ने एक एक लकड़ी निक</a:t>
            </a:r>
            <a:r>
              <a:rPr lang="en-IN" sz="3200" dirty="0"/>
              <a:t>I</a:t>
            </a:r>
            <a:r>
              <a:rPr lang="hi-IN" sz="3200" dirty="0"/>
              <a:t>ला और तोड़ दिए </a:t>
            </a:r>
            <a:r>
              <a:rPr lang="en-US" sz="3200" dirty="0"/>
              <a:t>I</a:t>
            </a:r>
            <a:endParaRPr lang="en-IN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31102"/>
          <a:stretch>
            <a:fillRect/>
          </a:stretch>
        </p:blipFill>
        <p:spPr>
          <a:xfrm>
            <a:off x="292735" y="260985"/>
            <a:ext cx="8542020" cy="41761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08005" y="587715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6DAAA-06BC-4CBB-B468-E03B44168366}"/>
              </a:ext>
            </a:extLst>
          </p:cNvPr>
          <p:cNvSpPr txBox="1"/>
          <p:nvPr/>
        </p:nvSpPr>
        <p:spPr>
          <a:xfrm>
            <a:off x="251221" y="4555806"/>
            <a:ext cx="70567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800" dirty="0"/>
              <a:t>अभी किसान ने अपने बेटों को समझाया की अगर हम सब मिलकर रहेंगे तो कोई हम पे </a:t>
            </a:r>
            <a:br>
              <a:rPr lang="hi-IN" sz="2800" dirty="0"/>
            </a:br>
            <a:r>
              <a:rPr lang="hi-IN" sz="2800" b="0" i="0" dirty="0">
                <a:solidFill>
                  <a:srgbClr val="202124"/>
                </a:solidFill>
                <a:effectLst/>
                <a:latin typeface="Google Sans"/>
              </a:rPr>
              <a:t>हमला नहीं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hi-IN" sz="2800" b="0" i="0" dirty="0">
                <a:solidFill>
                  <a:srgbClr val="202124"/>
                </a:solidFill>
                <a:effectLst/>
                <a:latin typeface="Google Sans"/>
              </a:rPr>
              <a:t>कर पाएंगे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,</a:t>
            </a:r>
            <a:r>
              <a:rPr lang="hi-IN" sz="2800" dirty="0"/>
              <a:t>पर अगर आपस में झगड़ा  </a:t>
            </a:r>
            <a:r>
              <a:rPr lang="en-US" sz="2800" dirty="0"/>
              <a:t>        </a:t>
            </a:r>
            <a:r>
              <a:rPr lang="hi-IN" sz="2800" dirty="0"/>
              <a:t>तो लोग हम पे </a:t>
            </a:r>
            <a:r>
              <a:rPr lang="hi-IN" sz="2800" b="0" i="0" dirty="0">
                <a:solidFill>
                  <a:srgbClr val="202124"/>
                </a:solidFill>
                <a:effectLst/>
                <a:latin typeface="Google Sans"/>
              </a:rPr>
              <a:t>हमला</a:t>
            </a:r>
            <a:r>
              <a:rPr lang="en-US" sz="2800" dirty="0"/>
              <a:t> </a:t>
            </a:r>
            <a:r>
              <a:rPr lang="hi-IN" sz="2800" dirty="0"/>
              <a:t>कर सकते हैं </a:t>
            </a:r>
            <a:r>
              <a:rPr lang="en-US" sz="2800" dirty="0"/>
              <a:t>I</a:t>
            </a:r>
            <a:endParaRPr lang="en-IN" sz="28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13F22C4-1C4D-4384-AD88-7D3C75CA4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5927819"/>
            <a:ext cx="792088" cy="68224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करेंगे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EBC19CE8-D56C-469A-933F-A0E03719312C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236296" y="5733256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0CC9D7-7A55-482D-A7F3-93BE588C8EA6}"/>
              </a:ext>
            </a:extLst>
          </p:cNvPr>
          <p:cNvSpPr txBox="1"/>
          <p:nvPr/>
        </p:nvSpPr>
        <p:spPr>
          <a:xfrm>
            <a:off x="611560" y="1052736"/>
            <a:ext cx="83471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                     </a:t>
            </a:r>
            <a:r>
              <a:rPr lang="hi-IN" sz="4000" b="1" dirty="0"/>
              <a:t>शिक्ष्या-</a:t>
            </a:r>
            <a:endParaRPr lang="en-US" sz="4000" b="1" dirty="0"/>
          </a:p>
          <a:p>
            <a:r>
              <a:rPr lang="hi-IN" sz="4000" b="1" dirty="0">
                <a:solidFill>
                  <a:srgbClr val="FF0000"/>
                </a:solidFill>
              </a:rPr>
              <a:t>मिलकर रहने से  हमें सदा </a:t>
            </a:r>
            <a:r>
              <a:rPr lang="en-US" sz="4000" b="1" dirty="0">
                <a:solidFill>
                  <a:srgbClr val="FF0000"/>
                </a:solidFill>
              </a:rPr>
              <a:t>			              </a:t>
            </a:r>
            <a:r>
              <a:rPr lang="hi-IN" sz="4000" b="1" dirty="0">
                <a:solidFill>
                  <a:srgbClr val="FF0000"/>
                </a:solidFill>
              </a:rPr>
              <a:t>मिलती हैं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hildren unity and friendship | Stock Images Page | Everypixel">
            <a:extLst>
              <a:ext uri="{FF2B5EF4-FFF2-40B4-BE49-F238E27FC236}">
                <a16:creationId xmlns:a16="http://schemas.microsoft.com/office/drawing/2014/main" id="{39EF0673-597B-4CDB-AB0F-26F95CA8A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91276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F0C1F8F-7DDA-47FE-87C3-E026DC91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720" y="1727275"/>
            <a:ext cx="1255152" cy="5899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विजय</a:t>
            </a:r>
            <a:r>
              <a:rPr kumimoji="0" lang="hi-I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9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635000" y="2132965"/>
            <a:ext cx="7800975" cy="356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36830" y="5445125"/>
            <a:ext cx="9144000" cy="1375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b="8000"/>
          <a:stretch>
            <a:fillRect/>
          </a:stretch>
        </p:blipFill>
        <p:spPr>
          <a:xfrm>
            <a:off x="683568" y="1200785"/>
            <a:ext cx="4464496" cy="53244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80395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23850" y="332740"/>
            <a:ext cx="846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Identify the pictures and narrate one line.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38D76-F1CD-4FC3-8281-1E6D7ACE23B6}"/>
              </a:ext>
            </a:extLst>
          </p:cNvPr>
          <p:cNvSpPr txBox="1"/>
          <p:nvPr/>
        </p:nvSpPr>
        <p:spPr>
          <a:xfrm>
            <a:off x="5652120" y="2029778"/>
            <a:ext cx="3006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hi-IN" dirty="0"/>
            </a:br>
            <a:r>
              <a:rPr lang="hi-IN" sz="3600" b="0" i="0" dirty="0">
                <a:solidFill>
                  <a:srgbClr val="202124"/>
                </a:solidFill>
                <a:effectLst/>
                <a:latin typeface="Google Sans"/>
              </a:rPr>
              <a:t>एक किसान था</a:t>
            </a:r>
            <a:endParaRPr lang="en-IN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r="41137"/>
          <a:stretch>
            <a:fillRect/>
          </a:stretch>
        </p:blipFill>
        <p:spPr>
          <a:xfrm>
            <a:off x="252095" y="226060"/>
            <a:ext cx="8553450" cy="53225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08005" y="587715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F308C8-6487-42B0-A538-46524DB34E06}"/>
              </a:ext>
            </a:extLst>
          </p:cNvPr>
          <p:cNvSpPr txBox="1"/>
          <p:nvPr/>
        </p:nvSpPr>
        <p:spPr>
          <a:xfrm>
            <a:off x="1403648" y="5582414"/>
            <a:ext cx="3726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hi-IN" dirty="0"/>
            </a:br>
            <a:r>
              <a:rPr lang="hi-IN" sz="3600" b="0" i="0" dirty="0">
                <a:solidFill>
                  <a:srgbClr val="202124"/>
                </a:solidFill>
                <a:effectLst/>
                <a:latin typeface="Google Sans"/>
              </a:rPr>
              <a:t>उसके तीन बेटे थे</a:t>
            </a:r>
            <a:endParaRPr lang="en-IN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23579" r="63737"/>
          <a:stretch>
            <a:fillRect/>
          </a:stretch>
        </p:blipFill>
        <p:spPr>
          <a:xfrm rot="10800000" flipH="1" flipV="1">
            <a:off x="251460" y="260985"/>
            <a:ext cx="3909060" cy="507682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0052" t="23579"/>
          <a:stretch>
            <a:fillRect/>
          </a:stretch>
        </p:blipFill>
        <p:spPr>
          <a:xfrm rot="10800000" flipH="1" flipV="1">
            <a:off x="4211955" y="260985"/>
            <a:ext cx="4602480" cy="507619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79760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C9EE0D-66B4-4D98-855A-D5BF17661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483598"/>
            <a:ext cx="6768814" cy="10823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तीनों हमेशा आपस में लड़ते रहते थे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CACE628-E2F3-43F7-AA4C-41555CC6F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34" y="6024776"/>
            <a:ext cx="3960440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और खेलते रहते थे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I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18167" r="36484"/>
          <a:stretch>
            <a:fillRect/>
          </a:stretch>
        </p:blipFill>
        <p:spPr>
          <a:xfrm>
            <a:off x="179705" y="116840"/>
            <a:ext cx="8757920" cy="5473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79760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88BFE3B-EA6D-45B3-AACF-C214CB964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703751"/>
            <a:ext cx="6696551" cy="9592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यह देखकर किसान बहुत परेशान हो गया था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I</a:t>
            </a: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35" y="196635"/>
            <a:ext cx="8677910" cy="51968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79760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7DC262-6DC6-4D42-BF4C-E6C6D42BC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35" y="5589240"/>
            <a:ext cx="6835137" cy="9592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     </a:t>
            </a: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एक बार किसान अपने बेटे</a:t>
            </a:r>
            <a:r>
              <a:rPr kumimoji="0" lang="en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I</a:t>
            </a: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को बुला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कर  </a:t>
            </a:r>
            <a:r>
              <a:rPr kumimoji="0" lang="en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           </a:t>
            </a: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का </a:t>
            </a:r>
            <a:r>
              <a:rPr kumimoji="0" lang="en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           </a:t>
            </a: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लाने को कहा</a:t>
            </a:r>
            <a:r>
              <a:rPr kumimoji="0" lang="en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 I</a:t>
            </a: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A9BCA68-46E4-4F10-BCE6-AE6613AF8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6121102"/>
            <a:ext cx="1189428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लकड़ियों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86EE639-2B4F-4F32-B43E-607D6CA92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509" y="6081682"/>
            <a:ext cx="1115615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गट्ठा</a:t>
            </a:r>
            <a:r>
              <a:rPr kumimoji="0" lang="hi-I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r="35287"/>
          <a:stretch>
            <a:fillRect/>
          </a:stretch>
        </p:blipFill>
        <p:spPr>
          <a:xfrm>
            <a:off x="251460" y="260985"/>
            <a:ext cx="8588375" cy="46081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79760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45C977-BC4F-4757-94C4-56BFA683996E}"/>
              </a:ext>
            </a:extLst>
          </p:cNvPr>
          <p:cNvSpPr txBox="1"/>
          <p:nvPr/>
        </p:nvSpPr>
        <p:spPr>
          <a:xfrm>
            <a:off x="356543" y="4941168"/>
            <a:ext cx="69127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dirty="0"/>
              <a:t>जब बेटोंने लकड़ियों का  गट्ठा लाया  तब उनसे किश</a:t>
            </a:r>
            <a:r>
              <a:rPr lang="en-IN" sz="3200" dirty="0"/>
              <a:t>I</a:t>
            </a:r>
            <a:r>
              <a:rPr lang="hi-IN" sz="3200" dirty="0"/>
              <a:t>न ने कहा की ,उसे बारी बारी से तोड़ो </a:t>
            </a:r>
            <a:r>
              <a:rPr lang="en-IN" sz="3200" dirty="0"/>
              <a:t>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11815"/>
          <a:stretch>
            <a:fillRect/>
          </a:stretch>
        </p:blipFill>
        <p:spPr>
          <a:xfrm>
            <a:off x="323215" y="405130"/>
            <a:ext cx="8580120" cy="51714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79760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4C265-97AF-424F-9F4D-7418C2A40A59}"/>
              </a:ext>
            </a:extLst>
          </p:cNvPr>
          <p:cNvSpPr txBox="1"/>
          <p:nvPr/>
        </p:nvSpPr>
        <p:spPr>
          <a:xfrm>
            <a:off x="899592" y="5805264"/>
            <a:ext cx="5544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dirty="0"/>
              <a:t>पर कोई भी तोड़ नहीं पाए</a:t>
            </a:r>
            <a:r>
              <a:rPr lang="en-IN" sz="3600" dirty="0"/>
              <a:t> I</a:t>
            </a:r>
            <a:r>
              <a:rPr lang="hi-IN" sz="3600" dirty="0"/>
              <a:t> </a:t>
            </a:r>
            <a:endParaRPr lang="en-IN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19931"/>
          <a:stretch>
            <a:fillRect/>
          </a:stretch>
        </p:blipFill>
        <p:spPr>
          <a:xfrm>
            <a:off x="251520" y="216419"/>
            <a:ext cx="8448675" cy="479675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79760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10F3BA-58A3-4805-AB10-218601C59FD3}"/>
              </a:ext>
            </a:extLst>
          </p:cNvPr>
          <p:cNvSpPr txBox="1"/>
          <p:nvPr/>
        </p:nvSpPr>
        <p:spPr>
          <a:xfrm>
            <a:off x="539552" y="5147815"/>
            <a:ext cx="66967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dirty="0"/>
              <a:t>तब किसान ने कहा </a:t>
            </a:r>
            <a:r>
              <a:rPr lang="en-IN" sz="3200" dirty="0"/>
              <a:t>‘ </a:t>
            </a:r>
            <a:r>
              <a:rPr lang="hi-IN" sz="3200" dirty="0"/>
              <a:t>बेटा अब इस गट्ठा को खोल कर एक एक लकड़ी तोड़ो</a:t>
            </a:r>
            <a:r>
              <a:rPr lang="en-IN" sz="3200" dirty="0"/>
              <a:t>’</a:t>
            </a:r>
            <a:r>
              <a:rPr lang="hi-IN" sz="3200" dirty="0"/>
              <a:t> और बेटों ने वैसा ही किया </a:t>
            </a:r>
            <a:r>
              <a:rPr lang="en-IN" sz="3200" dirty="0"/>
              <a:t>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196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Google Sans</vt:lpstr>
      <vt:lpstr>inherit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Sipra Rath</cp:lastModifiedBy>
  <cp:revision>21</cp:revision>
  <dcterms:created xsi:type="dcterms:W3CDTF">2021-03-30T03:42:00Z</dcterms:created>
  <dcterms:modified xsi:type="dcterms:W3CDTF">2021-09-15T13:51:36Z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