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1" r:id="rId4"/>
    <p:sldId id="266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5AA8745-38C3-4AB1-B9E2-233D818A3B47}" type="datetimeFigureOut">
              <a:rPr lang="en-US" smtClean="0"/>
              <a:t>9/13/2021</a:t>
            </a:fld>
            <a:endParaRPr lang="en-I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" y="284480"/>
            <a:ext cx="8662670" cy="629983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incentmorris76.files.wordpress.com/2018/10/stock-photo-three-cartoon-boys-in-t-shirts-stand-thinking-smiling-37794484.jpg"/>
          <p:cNvPicPr>
            <a:picLocks noChangeAspect="1" noChangeArrowheads="1"/>
          </p:cNvPicPr>
          <p:nvPr/>
        </p:nvPicPr>
        <p:blipFill>
          <a:blip r:embed="rId2"/>
          <a:srcRect b="5479"/>
          <a:stretch>
            <a:fillRect/>
          </a:stretch>
        </p:blipFill>
        <p:spPr bwMode="auto">
          <a:xfrm>
            <a:off x="323850" y="116840"/>
            <a:ext cx="8737600" cy="643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91770"/>
            <a:ext cx="8677910" cy="63487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0804" r="49781"/>
          <a:stretch>
            <a:fillRect/>
          </a:stretch>
        </p:blipFill>
        <p:spPr>
          <a:xfrm>
            <a:off x="213360" y="249555"/>
            <a:ext cx="8718550" cy="62903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6108" t="17873" r="10573" b="40538"/>
          <a:stretch>
            <a:fillRect/>
          </a:stretch>
        </p:blipFill>
        <p:spPr>
          <a:xfrm>
            <a:off x="310515" y="261620"/>
            <a:ext cx="8523605" cy="6343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41137"/>
          <a:stretch>
            <a:fillRect/>
          </a:stretch>
        </p:blipFill>
        <p:spPr>
          <a:xfrm>
            <a:off x="251460" y="188595"/>
            <a:ext cx="8713470" cy="64052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Unknown User</cp:lastModifiedBy>
  <cp:revision>15</cp:revision>
  <dcterms:created xsi:type="dcterms:W3CDTF">2021-03-30T03:42:00Z</dcterms:created>
  <dcterms:modified xsi:type="dcterms:W3CDTF">2021-09-13T06:39:13Z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