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321" r:id="rId3"/>
    <p:sldId id="515" r:id="rId4"/>
    <p:sldId id="516" r:id="rId5"/>
    <p:sldId id="517" r:id="rId6"/>
    <p:sldId id="520" r:id="rId7"/>
    <p:sldId id="489" r:id="rId8"/>
    <p:sldId id="3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7C80"/>
    <a:srgbClr val="975BEF"/>
    <a:srgbClr val="FF00FF"/>
    <a:srgbClr val="009900"/>
    <a:srgbClr val="E65F22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86462" autoAdjust="0"/>
  </p:normalViewPr>
  <p:slideViewPr>
    <p:cSldViewPr>
      <p:cViewPr>
        <p:scale>
          <a:sx n="87" d="100"/>
          <a:sy n="87" d="100"/>
        </p:scale>
        <p:origin x="-7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F14FA-17D0-4267-9992-9F9E94C0F7DF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F2B07-3692-4430-B0EA-D0A3366B1D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33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00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F2B07-3692-4430-B0EA-D0A3366B1DE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51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A64519-1769-E041-914C-57BD472932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0DA8A8-EDDF-EC42-9825-1365D527F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97E948F-8B2E-4840-80AA-AF937DA1B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CDF915A-22E3-1746-84D1-EA4A3C89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B872E1-4A84-9743-A765-8C0AF202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0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0621F-5C5C-8841-A2F2-251B8A341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F7ED05-3B1C-0E4F-B6A7-5E5E50C4B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6F8299-867E-734C-ADE2-AED4A625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565842-E4C8-AE47-A7C3-DBBACC42C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88A52D-1BA6-E546-84B5-CBFA976E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9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B079E832-A574-5A44-81B6-494B49B05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EF4A52C-8BE7-6F4A-8572-D0EBF121F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EA47EC-1EEB-4C4A-8219-7D669E635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D2989-14FD-7144-8CC1-10448367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D37F14-43C9-4741-AAAC-8B76C0CB2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2CAB0-E37C-F244-AB18-12147C9C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D716E1-0854-E347-92D5-A56E2521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C6722D-C79C-E243-BA1E-4CD5E282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FB9E25-43D3-E04A-A6F4-88528EB85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DFCCE90-6E1E-034A-92CD-30905BBD5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556208-D92A-8644-84FC-9F67D012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3D3776-B10A-E246-AC1C-84FDC2C99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98BA4-235B-4B4C-B9EF-13C942297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4399AC-D446-F341-908F-6B4944C05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8B91B2-D5D8-3147-BFAA-A755EB00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9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26954-6CAB-BD49-8CE2-72C41E4C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EE2C176-0513-7A45-A2F7-899F2449F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0DBCCF7-909F-F546-A8F0-317586FC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3D2E12-07E4-6E47-B38E-FA351AF9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1B294-651E-6B44-95F9-05688798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91CE75-FD62-CA45-90D7-C75CCC0FE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307983-5EB4-F848-88C4-7BA513CF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E5F3FF0-10EB-D54E-A0E4-979B6BE3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170297A-BB55-FD4C-B819-9DD89F3C0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D8D761D-7A38-7C4D-B1AC-3B9BF5708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4918D04-7E05-2D44-801A-B5F3F8403C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59644B-62A1-2C45-8E21-6DA7A4B17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590EEF0-5A6E-F34C-8FBB-2E37C2ED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DDE5095-29A7-9542-9A53-F3CFE425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4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02D862-C02C-5348-A9C8-1F2F9E468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ABE012-F64A-534D-A012-8DA30DB4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AEA01C4-2405-2247-9740-C060263C0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70E8B90-5FE4-594F-AE5C-0AC982027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0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259155B-B0A5-0943-A17A-5590C9164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D48596-985F-FB4D-B324-0697E013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475ABF-0372-4743-ADB5-BD15F2A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9BCF26-BB23-914E-9933-A817752D6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D8E813-1061-7649-BF60-395C7BF2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2BC2D4-6CF3-A541-9A5A-67E8E15B9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FADFA62-4DB5-D045-8B32-3BC698215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25EC53-443D-3447-8F99-59CA3E15C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652FB55-CCB6-6742-907B-1B4F5B58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6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B9EA61-FE5B-824E-927D-6D934043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D4B520-CAE8-B94A-8D18-6405D6831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92E322E-DD55-374A-AE10-A5F296563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D25491-EA25-3443-A839-EEA2C17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5108C-FC5D-A143-827A-BF1577C6F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44D07F-8B0B-B94B-805E-2AFC070E8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5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99B2B-AA11-9D43-8B4E-C6AE1CF7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7452DBA-62E8-7841-A896-1CBF6CB22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9E5C18-97FF-884F-B327-6D495423A4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5200C-CB31-BB47-BEC9-F797321140C2}" type="datetimeFigureOut">
              <a:rPr lang="en-US" smtClean="0"/>
              <a:pPr/>
              <a:t>2/12/2022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54A624-86A2-044B-BC39-AAFF7E6C8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6166CF-6E9E-C249-A19D-A5672916E7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B38F3-42F4-814D-8B9F-0C9CA3DEE3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5036828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08188" y="914401"/>
            <a:ext cx="11684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33400" y="1600199"/>
            <a:ext cx="10972800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b="1" dirty="0" smtClean="0"/>
              <a:t>SESSION </a:t>
            </a:r>
            <a:r>
              <a:rPr lang="en-US" sz="2800" b="1" dirty="0"/>
              <a:t>:	</a:t>
            </a:r>
            <a:r>
              <a:rPr lang="en-US" sz="2800" b="1" dirty="0" smtClean="0"/>
              <a:t>	</a:t>
            </a:r>
            <a:r>
              <a:rPr lang="en-US" sz="2800" b="1" dirty="0"/>
              <a:t>	</a:t>
            </a:r>
            <a:r>
              <a:rPr lang="or-IN" sz="2800" b="1" dirty="0" smtClean="0"/>
              <a:t> </a:t>
            </a:r>
            <a:r>
              <a:rPr lang="or-IN" sz="2800" b="1" dirty="0"/>
              <a:t>୦୫       </a:t>
            </a:r>
            <a:r>
              <a:rPr lang="en-US" sz="2800" b="1" dirty="0"/>
              <a:t>		</a:t>
            </a:r>
          </a:p>
          <a:p>
            <a:pPr lvl="0"/>
            <a:r>
              <a:rPr lang="en-IN" sz="2800" b="1" dirty="0"/>
              <a:t>CLASS :	</a:t>
            </a:r>
            <a:r>
              <a:rPr lang="en-IN" sz="2800" b="1" dirty="0" smtClean="0"/>
              <a:t>		</a:t>
            </a:r>
            <a:r>
              <a:rPr lang="or-IN" sz="2800" b="1" dirty="0"/>
              <a:t>ଚତୁର୍ଥ ଶ୍ରେଣୀ </a:t>
            </a:r>
            <a:endParaRPr lang="en" sz="2800" b="1" dirty="0"/>
          </a:p>
          <a:p>
            <a:pPr lvl="0"/>
            <a:r>
              <a:rPr lang="en" sz="2800" b="1" dirty="0"/>
              <a:t>SUBJECT : 	</a:t>
            </a:r>
            <a:r>
              <a:rPr lang="en" sz="2800" b="1" dirty="0" smtClean="0"/>
              <a:t>		</a:t>
            </a:r>
            <a:r>
              <a:rPr lang="or-IN" sz="2800" b="1" dirty="0" smtClean="0"/>
              <a:t>ଓଡ଼ିଆ </a:t>
            </a:r>
            <a:endParaRPr lang="en-US" sz="2800" b="1" dirty="0" smtClean="0"/>
          </a:p>
          <a:p>
            <a:pPr lvl="0"/>
            <a:r>
              <a:rPr lang="en-US" sz="2800" b="1" dirty="0" smtClean="0"/>
              <a:t>CHAPTER :			</a:t>
            </a:r>
            <a:r>
              <a:rPr lang="or-IN" sz="2800" b="1" dirty="0" smtClean="0"/>
              <a:t>ପୁନରାବୃତ୍ତି </a:t>
            </a:r>
            <a:r>
              <a:rPr lang="or-IN" sz="2800" b="1" dirty="0"/>
              <a:t>କାର୍ଯ୍ୟ ୦୪  </a:t>
            </a:r>
            <a:endParaRPr lang="en-US" sz="2800" b="1" dirty="0" smtClean="0"/>
          </a:p>
          <a:p>
            <a:r>
              <a:rPr lang="en" sz="2800" b="1" dirty="0" smtClean="0"/>
              <a:t>TOPIC :			</a:t>
            </a:r>
            <a:r>
              <a:rPr lang="or-IN" sz="2800" b="1" dirty="0"/>
              <a:t>ଗଛ ଓ କାଠୁରିଆ , </a:t>
            </a:r>
            <a:endParaRPr lang="en-US" sz="2800" b="1" dirty="0" smtClean="0"/>
          </a:p>
          <a:p>
            <a:r>
              <a:rPr lang="en-US" sz="2800" b="1" dirty="0"/>
              <a:t>	</a:t>
            </a:r>
            <a:r>
              <a:rPr lang="en-US" sz="2800" b="1" dirty="0" smtClean="0"/>
              <a:t>			</a:t>
            </a:r>
            <a:r>
              <a:rPr lang="or-IN" sz="2800" b="1" dirty="0" smtClean="0"/>
              <a:t>ସେମାନେ </a:t>
            </a:r>
            <a:r>
              <a:rPr lang="or-IN" sz="2800" b="1" dirty="0"/>
              <a:t>ଆମ ଭାଇ ଭଉଣୀ </a:t>
            </a:r>
            <a:endParaRPr lang="en" sz="2800" b="1" dirty="0" smtClean="0"/>
          </a:p>
          <a:p>
            <a:r>
              <a:rPr lang="en-US" sz="2800" b="1" dirty="0" smtClean="0"/>
              <a:t>SUB TOPIC :</a:t>
            </a:r>
            <a:r>
              <a:rPr lang="en-IN" sz="2800" b="1" dirty="0" smtClean="0"/>
              <a:t> 			</a:t>
            </a:r>
            <a:r>
              <a:rPr lang="en-IN" sz="2800" b="1" dirty="0" err="1" smtClean="0"/>
              <a:t>ବିଷୟ</a:t>
            </a:r>
            <a:r>
              <a:rPr lang="en-IN" sz="2800" b="1" dirty="0" smtClean="0"/>
              <a:t> </a:t>
            </a:r>
            <a:r>
              <a:rPr lang="en-IN" sz="2800" b="1" dirty="0"/>
              <a:t>ଵ</a:t>
            </a:r>
            <a:r>
              <a:rPr lang="en-IN" sz="2800" b="1" dirty="0" err="1"/>
              <a:t>ସ୍ତୁ</a:t>
            </a:r>
            <a:r>
              <a:rPr lang="en-IN" sz="2800" b="1" dirty="0"/>
              <a:t> </a:t>
            </a:r>
            <a:r>
              <a:rPr lang="en-IN" sz="2800" b="1" dirty="0" err="1"/>
              <a:t>ସମ୍ପର୍କିତ</a:t>
            </a:r>
            <a:r>
              <a:rPr lang="en-IN" sz="2800" b="1" dirty="0"/>
              <a:t> </a:t>
            </a:r>
            <a:r>
              <a:rPr lang="en-IN" sz="2800" b="1" dirty="0" err="1"/>
              <a:t>ପ୍ରଶ୍ନ</a:t>
            </a:r>
            <a:r>
              <a:rPr lang="en-IN" sz="2800" b="1" dirty="0"/>
              <a:t> </a:t>
            </a:r>
            <a:r>
              <a:rPr lang="en-IN" sz="2800" b="1" dirty="0" err="1"/>
              <a:t>ଉତ୍ତର</a:t>
            </a:r>
            <a:endParaRPr lang="en-IN" sz="2800" b="1" dirty="0"/>
          </a:p>
          <a:p>
            <a:r>
              <a:rPr lang="en-IN" sz="2800" b="1" dirty="0"/>
              <a:t>				 </a:t>
            </a:r>
            <a:r>
              <a:rPr lang="or-IN" sz="2800" b="1" dirty="0"/>
              <a:t>ଓ ବାକ୍ୟ ଗଠନ </a:t>
            </a:r>
            <a:endParaRPr lang="en-US" sz="2800" b="1" dirty="0"/>
          </a:p>
          <a:p>
            <a:endParaRPr lang="en-US" sz="3200" b="1" dirty="0" smtClean="0"/>
          </a:p>
        </p:txBody>
      </p:sp>
      <p:cxnSp>
        <p:nvCxnSpPr>
          <p:cNvPr id="3" name="Straight Connector 2"/>
          <p:cNvCxnSpPr/>
          <p:nvPr/>
        </p:nvCxnSpPr>
        <p:spPr>
          <a:xfrm>
            <a:off x="64008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144000" y="3657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9677400" y="73926"/>
            <a:ext cx="2402647" cy="840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0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90800" y="381000"/>
            <a:ext cx="5943600" cy="1600200"/>
          </a:xfrm>
          <a:prstGeom prst="ellipse">
            <a:avLst/>
          </a:prstGeom>
          <a:solidFill>
            <a:srgbClr val="FF7C80"/>
          </a:solidFill>
          <a:ln w="76200">
            <a:solidFill>
              <a:srgbClr val="000099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2949714"/>
            <a:ext cx="119005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or-IN" sz="3600" b="1" dirty="0">
                <a:solidFill>
                  <a:srgbClr val="002060"/>
                </a:solidFill>
              </a:rPr>
              <a:t>ପ୍ରଶ୍ନୋତ୍ତର ମାଧ୍ୟମ ରେ ଜ୍ଞାନ ଆହରଣ କରିବା 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99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29000" y="753070"/>
            <a:ext cx="4381328" cy="923330"/>
          </a:xfrm>
          <a:prstGeom prst="rect">
            <a:avLst/>
          </a:prstGeom>
          <a:noFill/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0099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ଶୈକ୍ଷିକ ଉଦ୍ଦେଶ୍ୟ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99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677400" y="73925"/>
            <a:ext cx="2402647" cy="840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855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11582400" cy="76328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000099"/>
                </a:solidFill>
              </a:rPr>
              <a:t>	“</a:t>
            </a:r>
            <a:r>
              <a:rPr lang="en-IN" sz="2800" dirty="0" err="1">
                <a:solidFill>
                  <a:srgbClr val="000099"/>
                </a:solidFill>
              </a:rPr>
              <a:t>ପୂରୁବ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ଆକାଶେ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ସୂର୍ଯ୍ୟ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ଉଦେ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ପ୍ରଭାତରେ</a:t>
            </a:r>
            <a:endParaRPr lang="en-IN" sz="2800" dirty="0">
              <a:solidFill>
                <a:srgbClr val="000099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smtClean="0">
                <a:solidFill>
                  <a:srgbClr val="000099"/>
                </a:solidFill>
              </a:rPr>
              <a:t>					</a:t>
            </a:r>
            <a:r>
              <a:rPr lang="en-IN" sz="2800" dirty="0" err="1" smtClean="0">
                <a:solidFill>
                  <a:srgbClr val="000099"/>
                </a:solidFill>
              </a:rPr>
              <a:t>ଉଠନ୍ତି</a:t>
            </a:r>
            <a:r>
              <a:rPr lang="en-IN" sz="2800" dirty="0" smtClean="0">
                <a:solidFill>
                  <a:srgbClr val="000099"/>
                </a:solidFill>
              </a:rPr>
              <a:t>  </a:t>
            </a:r>
            <a:r>
              <a:rPr lang="en-IN" sz="2800" dirty="0" err="1">
                <a:solidFill>
                  <a:srgbClr val="000099"/>
                </a:solidFill>
              </a:rPr>
              <a:t>ପକ୍ଷୀଏ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ରାବି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ଏହାରି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err="1">
                <a:solidFill>
                  <a:srgbClr val="000099"/>
                </a:solidFill>
              </a:rPr>
              <a:t>ଡାଳରେ</a:t>
            </a:r>
            <a:r>
              <a:rPr lang="en-IN" sz="2800" dirty="0">
                <a:solidFill>
                  <a:srgbClr val="000099"/>
                </a:solidFill>
              </a:rPr>
              <a:t> </a:t>
            </a:r>
            <a:r>
              <a:rPr lang="en-IN" sz="2800" dirty="0" smtClean="0">
                <a:solidFill>
                  <a:srgbClr val="000099"/>
                </a:solidFill>
              </a:rPr>
              <a:t>”</a:t>
            </a:r>
          </a:p>
          <a:p>
            <a:endParaRPr lang="en-IN" sz="2800" dirty="0">
              <a:solidFill>
                <a:srgbClr val="000099"/>
              </a:solidFill>
            </a:endParaRPr>
          </a:p>
          <a:p>
            <a:r>
              <a:rPr lang="en-IN" sz="2800" b="1" dirty="0" err="1">
                <a:solidFill>
                  <a:srgbClr val="C00000"/>
                </a:solidFill>
              </a:rPr>
              <a:t>ପ୍ରଶ୍ନ</a:t>
            </a:r>
            <a:endParaRPr lang="en-IN" sz="2800" b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(କ )</a:t>
            </a:r>
            <a:r>
              <a:rPr lang="en-IN" sz="2800" dirty="0" err="1" smtClean="0">
                <a:solidFill>
                  <a:srgbClr val="C00000"/>
                </a:solidFill>
              </a:rPr>
              <a:t>ଏହି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ପଦଟି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କେଉଁ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ବିଷୟରୁ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ଆସିଛି</a:t>
            </a:r>
            <a:r>
              <a:rPr lang="en-IN" sz="2800" dirty="0" smtClean="0">
                <a:solidFill>
                  <a:srgbClr val="C00000"/>
                </a:solidFill>
              </a:rPr>
              <a:t>  ?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(ଖ )</a:t>
            </a:r>
            <a:r>
              <a:rPr lang="en-IN" sz="2800" dirty="0" err="1" smtClean="0">
                <a:solidFill>
                  <a:srgbClr val="C00000"/>
                </a:solidFill>
              </a:rPr>
              <a:t>ଏହି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ବିଷୟର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ଲେଖକଙ୍କ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ନାମ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କଣ</a:t>
            </a:r>
            <a:r>
              <a:rPr lang="en-IN" sz="2800" dirty="0" smtClean="0">
                <a:solidFill>
                  <a:srgbClr val="C00000"/>
                </a:solidFill>
              </a:rPr>
              <a:t> ?</a:t>
            </a:r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(ଗ )</a:t>
            </a:r>
            <a:r>
              <a:rPr lang="en-IN" sz="2800" dirty="0" err="1" smtClean="0">
                <a:solidFill>
                  <a:srgbClr val="C00000"/>
                </a:solidFill>
              </a:rPr>
              <a:t>ପକ୍ଷୀମାନେ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କେଉଁଠାରେ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ରାବି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ଉଠନ୍ତି</a:t>
            </a:r>
            <a:r>
              <a:rPr lang="en-IN" sz="2800" dirty="0" smtClean="0">
                <a:solidFill>
                  <a:srgbClr val="C00000"/>
                </a:solidFill>
              </a:rPr>
              <a:t> ?</a:t>
            </a:r>
          </a:p>
          <a:p>
            <a:endParaRPr lang="en-IN" sz="2800" dirty="0">
              <a:solidFill>
                <a:srgbClr val="000099"/>
              </a:solidFill>
            </a:endParaRPr>
          </a:p>
          <a:p>
            <a:endParaRPr lang="en-IN" sz="2800" dirty="0" smtClean="0">
              <a:solidFill>
                <a:srgbClr val="000099"/>
              </a:solidFill>
            </a:endParaRPr>
          </a:p>
          <a:p>
            <a:endParaRPr lang="en-IN" sz="2800" dirty="0">
              <a:solidFill>
                <a:srgbClr val="000099"/>
              </a:solidFill>
            </a:endParaRPr>
          </a:p>
          <a:p>
            <a:endParaRPr lang="en-IN" sz="2800" dirty="0" smtClean="0">
              <a:solidFill>
                <a:srgbClr val="000099"/>
              </a:solidFill>
            </a:endParaRPr>
          </a:p>
          <a:p>
            <a:endParaRPr lang="en-IN" sz="2800" dirty="0">
              <a:solidFill>
                <a:srgbClr val="000099"/>
              </a:solidFill>
            </a:endParaRPr>
          </a:p>
          <a:p>
            <a:endParaRPr lang="en-IN" sz="2800" dirty="0" smtClean="0">
              <a:solidFill>
                <a:srgbClr val="000099"/>
              </a:solidFill>
            </a:endParaRPr>
          </a:p>
          <a:p>
            <a:endParaRPr lang="en-IN" sz="2800" dirty="0">
              <a:solidFill>
                <a:srgbClr val="000099"/>
              </a:solidFill>
            </a:endParaRPr>
          </a:p>
          <a:p>
            <a:endParaRPr lang="en-IN" sz="2800" dirty="0">
              <a:solidFill>
                <a:srgbClr val="000099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7270"/>
            <a:ext cx="12192000" cy="769441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4400" dirty="0" err="1"/>
              <a:t>ବିଷୟ</a:t>
            </a:r>
            <a:r>
              <a:rPr lang="en-IN" sz="4400" dirty="0"/>
              <a:t>  ଵ</a:t>
            </a:r>
            <a:r>
              <a:rPr lang="en-IN" sz="4400" dirty="0" err="1"/>
              <a:t>ସ୍ତୁ</a:t>
            </a:r>
            <a:r>
              <a:rPr lang="en-IN" sz="4400" dirty="0"/>
              <a:t> </a:t>
            </a:r>
            <a:r>
              <a:rPr lang="en-IN" sz="4400" dirty="0" err="1"/>
              <a:t>ସମ୍ପର୍କିତ</a:t>
            </a:r>
            <a:r>
              <a:rPr lang="en-IN" sz="4400" dirty="0"/>
              <a:t> </a:t>
            </a:r>
            <a:r>
              <a:rPr lang="en-IN" sz="4400" dirty="0" err="1"/>
              <a:t>ପ୍ରଶ୍ନ</a:t>
            </a:r>
            <a:r>
              <a:rPr lang="en-IN" sz="4400" dirty="0"/>
              <a:t> </a:t>
            </a:r>
            <a:r>
              <a:rPr lang="en-IN" sz="4400" dirty="0" err="1"/>
              <a:t>ଉତ୍ତର</a:t>
            </a:r>
            <a:r>
              <a:rPr lang="en-IN" sz="4400" dirty="0"/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9"/>
              </a:solidFill>
              <a:effectLst/>
            </a:endParaRPr>
          </a:p>
        </p:txBody>
      </p:sp>
      <p:pic>
        <p:nvPicPr>
          <p:cNvPr id="7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906000" y="70944"/>
            <a:ext cx="2146926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val 1"/>
          <p:cNvSpPr/>
          <p:nvPr/>
        </p:nvSpPr>
        <p:spPr>
          <a:xfrm>
            <a:off x="8077200" y="1219200"/>
            <a:ext cx="533400" cy="533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1" y="2514600"/>
            <a:ext cx="1904999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1251175"/>
            <a:ext cx="2143125" cy="156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235528"/>
            <a:ext cx="4495800" cy="2012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20000" y="2209800"/>
            <a:ext cx="4738689" cy="184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60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90600"/>
            <a:ext cx="12192000" cy="634019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(କ )</a:t>
            </a:r>
            <a:r>
              <a:rPr lang="en-IN" sz="2800" dirty="0" err="1">
                <a:solidFill>
                  <a:srgbClr val="C00000"/>
                </a:solidFill>
              </a:rPr>
              <a:t>ଏହି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ପଦଟି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କେଉଁ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ବିଷୟରୁ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ଆସିଛି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ଏହି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ପଦଟି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ଗଛ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ଓ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କାଠୁରିଆ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ବିଷୟରୁ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ଆସିଛି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dirty="0">
                <a:solidFill>
                  <a:srgbClr val="C00000"/>
                </a:solidFill>
              </a:rPr>
              <a:t>(ଖ )</a:t>
            </a:r>
            <a:r>
              <a:rPr lang="en-IN" sz="2800" dirty="0" err="1">
                <a:solidFill>
                  <a:srgbClr val="C00000"/>
                </a:solidFill>
              </a:rPr>
              <a:t>ଏହି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କବିତାଟିର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or-IN" sz="2800" dirty="0">
                <a:solidFill>
                  <a:srgbClr val="C00000"/>
                </a:solidFill>
              </a:rPr>
              <a:t>କବିଙ୍କର 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ନାମ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କଣ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ଏହି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କବିତାଟିର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କବିଙ୍କର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ନାମ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or-IN" sz="2800" dirty="0">
                <a:solidFill>
                  <a:schemeClr val="accent6">
                    <a:lumMod val="50000"/>
                  </a:schemeClr>
                </a:solidFill>
              </a:rPr>
              <a:t>ଶ୍ରୀଯୁକ୍ତ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ନନ୍ଦ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କିଶୋର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ବଳ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smtClean="0"/>
              <a:t>I </a:t>
            </a:r>
            <a:endParaRPr lang="en-IN" sz="2800" dirty="0"/>
          </a:p>
          <a:p>
            <a:pPr>
              <a:lnSpc>
                <a:spcPct val="150000"/>
              </a:lnSpc>
            </a:pPr>
            <a:r>
              <a:rPr lang="en-IN" sz="2800" dirty="0" smtClean="0">
                <a:solidFill>
                  <a:srgbClr val="C00000"/>
                </a:solidFill>
              </a:rPr>
              <a:t>(</a:t>
            </a:r>
            <a:r>
              <a:rPr lang="en-IN" sz="2800" dirty="0">
                <a:solidFill>
                  <a:srgbClr val="C00000"/>
                </a:solidFill>
              </a:rPr>
              <a:t>ଗ )</a:t>
            </a:r>
            <a:r>
              <a:rPr lang="en-IN" sz="2800" dirty="0" err="1" smtClean="0">
                <a:solidFill>
                  <a:srgbClr val="C00000"/>
                </a:solidFill>
              </a:rPr>
              <a:t>ପକ୍ଷୀମାନେ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କେଉଁଠାରେ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ରାବି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ଉଠନ୍ତି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ପକ୍ଷୀମାନେ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ଗଛର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50000"/>
                  </a:schemeClr>
                </a:solidFill>
              </a:rPr>
              <a:t>ଡାଳରେ</a:t>
            </a:r>
            <a:r>
              <a:rPr lang="en-IN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ରାବି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50000"/>
                  </a:schemeClr>
                </a:solidFill>
              </a:rPr>
              <a:t>ଉଠନ୍ତି</a:t>
            </a: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</a:rPr>
              <a:t> I</a:t>
            </a:r>
            <a:endParaRPr lang="en-IN" sz="28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en-IN" sz="2800" dirty="0" smtClean="0"/>
          </a:p>
          <a:p>
            <a:r>
              <a:rPr lang="en-IN" sz="2800" dirty="0" smtClean="0"/>
              <a:t> </a:t>
            </a:r>
          </a:p>
          <a:p>
            <a:pPr algn="just">
              <a:lnSpc>
                <a:spcPct val="150000"/>
              </a:lnSpc>
            </a:pPr>
            <a:endParaRPr lang="en-US" sz="2800" dirty="0"/>
          </a:p>
          <a:p>
            <a:pPr algn="just">
              <a:lnSpc>
                <a:spcPct val="150000"/>
              </a:lnSpc>
            </a:pPr>
            <a:endParaRPr lang="en-IN" sz="2800" dirty="0"/>
          </a:p>
        </p:txBody>
      </p:sp>
      <p:sp>
        <p:nvSpPr>
          <p:cNvPr id="5" name="Rectangle 4"/>
          <p:cNvSpPr/>
          <p:nvPr/>
        </p:nvSpPr>
        <p:spPr>
          <a:xfrm>
            <a:off x="0" y="67270"/>
            <a:ext cx="12192000" cy="923330"/>
          </a:xfrm>
          <a:prstGeom prst="rect">
            <a:avLst/>
          </a:prstGeom>
          <a:solidFill>
            <a:srgbClr val="009900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N" sz="5400" b="1" dirty="0" err="1">
                <a:solidFill>
                  <a:schemeClr val="bg1"/>
                </a:solidFill>
              </a:rPr>
              <a:t>ଉତ୍ତର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906000" y="70944"/>
            <a:ext cx="2146926" cy="8434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603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7270"/>
            <a:ext cx="12192000" cy="923330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or-IN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 </a:t>
            </a:r>
            <a:r>
              <a:rPr lang="en-IN" sz="3200" b="1" dirty="0" err="1">
                <a:solidFill>
                  <a:schemeClr val="bg1"/>
                </a:solidFill>
              </a:rPr>
              <a:t>ତଳେ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r>
              <a:rPr lang="en-IN" sz="3200" b="1" dirty="0" err="1" smtClean="0">
                <a:solidFill>
                  <a:schemeClr val="bg1"/>
                </a:solidFill>
              </a:rPr>
              <a:t>ଦିଆଯାଇଥିବା</a:t>
            </a:r>
            <a:r>
              <a:rPr lang="en-IN" sz="3200" b="1" dirty="0" smtClean="0">
                <a:solidFill>
                  <a:schemeClr val="bg1"/>
                </a:solidFill>
              </a:rPr>
              <a:t>  </a:t>
            </a:r>
            <a:r>
              <a:rPr lang="en-IN" sz="3200" b="1" dirty="0" err="1">
                <a:solidFill>
                  <a:schemeClr val="bg1"/>
                </a:solidFill>
              </a:rPr>
              <a:t>ଶବ୍ଦ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r>
              <a:rPr lang="en-IN" sz="3200" b="1" dirty="0" err="1" smtClean="0">
                <a:solidFill>
                  <a:schemeClr val="bg1"/>
                </a:solidFill>
              </a:rPr>
              <a:t>ଗୁଡିକର</a:t>
            </a:r>
            <a:r>
              <a:rPr lang="en-IN" sz="3200" b="1" dirty="0" smtClean="0">
                <a:solidFill>
                  <a:schemeClr val="bg1"/>
                </a:solidFill>
              </a:rPr>
              <a:t> </a:t>
            </a:r>
            <a:r>
              <a:rPr lang="en-IN" sz="3200" b="1" dirty="0" err="1">
                <a:solidFill>
                  <a:schemeClr val="bg1"/>
                </a:solidFill>
              </a:rPr>
              <a:t>ବାକ୍ୟ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r>
              <a:rPr lang="en-IN" sz="3200" b="1" dirty="0" err="1">
                <a:solidFill>
                  <a:schemeClr val="bg1"/>
                </a:solidFill>
              </a:rPr>
              <a:t>ଗଠନ</a:t>
            </a:r>
            <a:r>
              <a:rPr lang="en-IN" sz="3200" b="1" dirty="0">
                <a:solidFill>
                  <a:schemeClr val="bg1"/>
                </a:solidFill>
              </a:rPr>
              <a:t>  </a:t>
            </a:r>
            <a:r>
              <a:rPr lang="en-IN" sz="3200" b="1" dirty="0" err="1">
                <a:solidFill>
                  <a:schemeClr val="bg1"/>
                </a:solidFill>
              </a:rPr>
              <a:t>କର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686800" y="70944"/>
            <a:ext cx="3366126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80999" y="1265872"/>
            <a:ext cx="998886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 err="1">
                <a:solidFill>
                  <a:srgbClr val="C00000"/>
                </a:solidFill>
              </a:rPr>
              <a:t>ସୁନ୍ଦର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smtClean="0">
                <a:solidFill>
                  <a:srgbClr val="C00000"/>
                </a:solidFill>
              </a:rPr>
              <a:t>–</a:t>
            </a:r>
          </a:p>
          <a:p>
            <a:pPr>
              <a:lnSpc>
                <a:spcPct val="150000"/>
              </a:lnSpc>
            </a:pPr>
            <a:r>
              <a:rPr lang="en-IN" sz="2800" b="1" dirty="0" err="1" smtClean="0">
                <a:solidFill>
                  <a:srgbClr val="C00000"/>
                </a:solidFill>
              </a:rPr>
              <a:t>ପାର୍ଶ୍</a:t>
            </a:r>
            <a:r>
              <a:rPr lang="en-IN" sz="2800" b="1" dirty="0" smtClean="0">
                <a:solidFill>
                  <a:srgbClr val="C00000"/>
                </a:solidFill>
              </a:rPr>
              <a:t>ୱ -</a:t>
            </a:r>
            <a:endParaRPr lang="en-IN" sz="28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b="1" dirty="0" err="1">
                <a:solidFill>
                  <a:srgbClr val="C00000"/>
                </a:solidFill>
              </a:rPr>
              <a:t>ଗହଳରେ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smtClean="0">
                <a:solidFill>
                  <a:srgbClr val="C00000"/>
                </a:solidFill>
              </a:rPr>
              <a:t>–</a:t>
            </a:r>
          </a:p>
          <a:p>
            <a:pPr>
              <a:lnSpc>
                <a:spcPct val="150000"/>
              </a:lnSpc>
            </a:pPr>
            <a:r>
              <a:rPr lang="en-IN" sz="2800" b="1" dirty="0" err="1" smtClean="0">
                <a:solidFill>
                  <a:srgbClr val="C00000"/>
                </a:solidFill>
              </a:rPr>
              <a:t>ରାସ୍ତା</a:t>
            </a:r>
            <a:r>
              <a:rPr lang="en-IN" sz="2800" b="1" dirty="0" smtClean="0">
                <a:solidFill>
                  <a:srgbClr val="C00000"/>
                </a:solidFill>
              </a:rPr>
              <a:t> –</a:t>
            </a:r>
            <a:endParaRPr lang="en-IN" sz="2800" b="1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IN" sz="2800" b="1" dirty="0" err="1">
                <a:solidFill>
                  <a:srgbClr val="C00000"/>
                </a:solidFill>
              </a:rPr>
              <a:t>ଉତ୍ସାହ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smtClean="0">
                <a:solidFill>
                  <a:srgbClr val="C00000"/>
                </a:solidFill>
              </a:rPr>
              <a:t>–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53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7270"/>
            <a:ext cx="12192000" cy="923330"/>
          </a:xfrm>
          <a:prstGeom prst="rect">
            <a:avLst/>
          </a:prstGeom>
          <a:solidFill>
            <a:srgbClr val="009900"/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r>
              <a:rPr lang="or-IN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 </a:t>
            </a:r>
            <a:r>
              <a:rPr lang="en-IN" sz="3200" b="1" dirty="0" err="1">
                <a:solidFill>
                  <a:schemeClr val="bg1"/>
                </a:solidFill>
              </a:rPr>
              <a:t>ତଳେ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r>
              <a:rPr lang="en-IN" sz="3200" b="1" dirty="0" err="1" smtClean="0">
                <a:solidFill>
                  <a:schemeClr val="bg1"/>
                </a:solidFill>
              </a:rPr>
              <a:t>ଦିଆଯାଇଥିବା</a:t>
            </a:r>
            <a:r>
              <a:rPr lang="en-IN" sz="3200" b="1" dirty="0" smtClean="0">
                <a:solidFill>
                  <a:schemeClr val="bg1"/>
                </a:solidFill>
              </a:rPr>
              <a:t>  </a:t>
            </a:r>
            <a:r>
              <a:rPr lang="en-IN" sz="3200" b="1" dirty="0" err="1">
                <a:solidFill>
                  <a:schemeClr val="bg1"/>
                </a:solidFill>
              </a:rPr>
              <a:t>ଶବ୍ଦ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r>
              <a:rPr lang="en-IN" sz="3200" b="1" dirty="0" err="1" smtClean="0">
                <a:solidFill>
                  <a:schemeClr val="bg1"/>
                </a:solidFill>
              </a:rPr>
              <a:t>ଗୁଡିକର</a:t>
            </a:r>
            <a:r>
              <a:rPr lang="en-IN" sz="3200" b="1" dirty="0" smtClean="0">
                <a:solidFill>
                  <a:schemeClr val="bg1"/>
                </a:solidFill>
              </a:rPr>
              <a:t> </a:t>
            </a:r>
            <a:r>
              <a:rPr lang="en-IN" sz="3200" b="1" dirty="0" err="1">
                <a:solidFill>
                  <a:schemeClr val="bg1"/>
                </a:solidFill>
              </a:rPr>
              <a:t>ବାକ୍ୟ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r>
              <a:rPr lang="en-IN" sz="3200" b="1" dirty="0" err="1">
                <a:solidFill>
                  <a:schemeClr val="bg1"/>
                </a:solidFill>
              </a:rPr>
              <a:t>ଗଠନ</a:t>
            </a:r>
            <a:r>
              <a:rPr lang="en-IN" sz="3200" b="1" dirty="0">
                <a:solidFill>
                  <a:schemeClr val="bg1"/>
                </a:solidFill>
              </a:rPr>
              <a:t>  </a:t>
            </a:r>
            <a:r>
              <a:rPr lang="en-IN" sz="3200" b="1" dirty="0" err="1">
                <a:solidFill>
                  <a:schemeClr val="bg1"/>
                </a:solidFill>
              </a:rPr>
              <a:t>କର</a:t>
            </a:r>
            <a:r>
              <a:rPr lang="en-IN" sz="3200" b="1" dirty="0">
                <a:solidFill>
                  <a:schemeClr val="bg1"/>
                </a:solidFill>
              </a:rPr>
              <a:t> 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6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686800" y="70944"/>
            <a:ext cx="3366126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380999" y="990600"/>
            <a:ext cx="998886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IN" sz="2800" b="1" dirty="0" err="1">
                <a:solidFill>
                  <a:schemeClr val="accent6">
                    <a:lumMod val="50000"/>
                  </a:schemeClr>
                </a:solidFill>
              </a:rPr>
              <a:t>ସୁନ୍ଦର</a:t>
            </a:r>
            <a:r>
              <a:rPr lang="en-IN" sz="2800" dirty="0"/>
              <a:t> –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ସରୋଜିନୀ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ନାଇଡ଼ୁ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u="sng" dirty="0" err="1">
                <a:solidFill>
                  <a:schemeClr val="accent6">
                    <a:lumMod val="75000"/>
                  </a:schemeClr>
                </a:solidFill>
              </a:rPr>
              <a:t>ସୁନ୍ଦର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ଭାବରେ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 smtClean="0">
                <a:solidFill>
                  <a:schemeClr val="accent6">
                    <a:lumMod val="75000"/>
                  </a:schemeClr>
                </a:solidFill>
              </a:rPr>
              <a:t>କବିତା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ଆବୃତ୍ତି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 smtClean="0">
                <a:solidFill>
                  <a:schemeClr val="accent6">
                    <a:lumMod val="75000"/>
                  </a:schemeClr>
                </a:solidFill>
              </a:rPr>
              <a:t>କରୁଥିଲେI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IN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IN" sz="2800" b="1" dirty="0" err="1">
                <a:solidFill>
                  <a:schemeClr val="accent6">
                    <a:lumMod val="50000"/>
                  </a:schemeClr>
                </a:solidFill>
              </a:rPr>
              <a:t>ପାର୍ଶ୍</a:t>
            </a:r>
            <a:r>
              <a:rPr lang="en-IN" sz="2800" b="1" dirty="0">
                <a:solidFill>
                  <a:schemeClr val="accent6">
                    <a:lumMod val="50000"/>
                  </a:schemeClr>
                </a:solidFill>
              </a:rPr>
              <a:t>ୱ</a:t>
            </a:r>
            <a:r>
              <a:rPr lang="en-IN" sz="2800" dirty="0"/>
              <a:t> -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ମୋର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ଘର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u="sng" dirty="0" err="1" smtClean="0">
                <a:solidFill>
                  <a:schemeClr val="accent6">
                    <a:lumMod val="75000"/>
                  </a:schemeClr>
                </a:solidFill>
              </a:rPr>
              <a:t>ପାର୍ଶ୍ଵ</a:t>
            </a:r>
            <a:r>
              <a:rPr lang="en-IN" sz="2800" dirty="0" err="1" smtClean="0">
                <a:solidFill>
                  <a:schemeClr val="accent6">
                    <a:lumMod val="75000"/>
                  </a:schemeClr>
                </a:solidFill>
              </a:rPr>
              <a:t>ରେ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ଏକ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ମନ୍ଦିର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ଶୋଭା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ପାଏ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endParaRPr lang="en-IN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IN" sz="2800" b="1" dirty="0" err="1">
                <a:solidFill>
                  <a:schemeClr val="accent6">
                    <a:lumMod val="50000"/>
                  </a:schemeClr>
                </a:solidFill>
              </a:rPr>
              <a:t>ଗହଳରେ</a:t>
            </a:r>
            <a:r>
              <a:rPr lang="en-IN" sz="2800" dirty="0"/>
              <a:t> –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ଲତା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u="sng" dirty="0" err="1">
                <a:solidFill>
                  <a:schemeClr val="accent6">
                    <a:lumMod val="75000"/>
                  </a:schemeClr>
                </a:solidFill>
              </a:rPr>
              <a:t>ଗହଳରେ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ଫୁଲ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ଗୁଡିକ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ଫୁଟି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ସୁନ୍ଦର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ଦିଶୁଛି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endParaRPr lang="en-IN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IN" sz="2800" b="1" dirty="0" err="1">
                <a:solidFill>
                  <a:schemeClr val="accent6">
                    <a:lumMod val="50000"/>
                  </a:schemeClr>
                </a:solidFill>
              </a:rPr>
              <a:t>ରାସ୍ତା</a:t>
            </a:r>
            <a:r>
              <a:rPr lang="en-IN" sz="2800" dirty="0"/>
              <a:t> –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ଆମେ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u="sng" dirty="0" err="1">
                <a:solidFill>
                  <a:schemeClr val="accent6">
                    <a:lumMod val="75000"/>
                  </a:schemeClr>
                </a:solidFill>
              </a:rPr>
              <a:t>ରାସ୍ତା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ର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ଦୁଇ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ପଟେ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ବଡ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଼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ବଡ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଼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ଗଛ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ଦେଖିଲୁ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endParaRPr lang="en-IN" sz="2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200000"/>
              </a:lnSpc>
            </a:pPr>
            <a:r>
              <a:rPr lang="en-IN" sz="2800" b="1" dirty="0" err="1">
                <a:solidFill>
                  <a:schemeClr val="accent6">
                    <a:lumMod val="50000"/>
                  </a:schemeClr>
                </a:solidFill>
              </a:rPr>
              <a:t>ଉତ୍ସାହ</a:t>
            </a:r>
            <a:r>
              <a:rPr lang="en-IN" sz="2800" dirty="0"/>
              <a:t> –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ପିଲାଟି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u="sng" dirty="0" err="1" smtClean="0">
                <a:solidFill>
                  <a:schemeClr val="accent6">
                    <a:lumMod val="75000"/>
                  </a:schemeClr>
                </a:solidFill>
              </a:rPr>
              <a:t>ଉତ୍ସାହ</a:t>
            </a:r>
            <a:r>
              <a:rPr lang="en-IN" sz="2800" dirty="0" err="1" smtClean="0">
                <a:solidFill>
                  <a:schemeClr val="accent6">
                    <a:lumMod val="75000"/>
                  </a:schemeClr>
                </a:solidFill>
              </a:rPr>
              <a:t>ର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ସହିତ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ସବୁ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କାମ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err="1">
                <a:solidFill>
                  <a:schemeClr val="accent6">
                    <a:lumMod val="75000"/>
                  </a:schemeClr>
                </a:solidFill>
              </a:rPr>
              <a:t>କରୁଛି</a:t>
            </a:r>
            <a:r>
              <a:rPr lang="en-IN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IN" sz="2800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45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50597" y="1378805"/>
            <a:ext cx="646362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or-IN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ଲବ୍ଧଜ୍ଞାନ </a:t>
            </a:r>
            <a:r>
              <a:rPr lang="or-IN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75BE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ର ଫଳାଫଳ</a:t>
            </a:r>
            <a:endParaRPr 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975BEF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Google Shape;70;p15">
            <a:extLst>
              <a:ext uri="{FF2B5EF4-FFF2-40B4-BE49-F238E27FC236}">
                <a16:creationId xmlns="" xmlns:a16="http://schemas.microsoft.com/office/drawing/2014/main" xmlns:lc="http://schemas.openxmlformats.org/drawingml/2006/lockedCanvas" id="{9A840467-0940-C849-8C69-77E02D7CEA13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9906001" y="70944"/>
            <a:ext cx="2146927" cy="8434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1397437" y="2967335"/>
            <a:ext cx="93971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206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ପ୍ରଶ୍ନୋତ୍ତର ମାଧ୍ୟ୍ୟମରେ ଜ୍ଞାନ ହାସଲ କରିବା </a:t>
            </a:r>
            <a:endParaRPr lang="en-US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987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/>
          </a:p>
          <a:p>
            <a:pPr algn="ctr">
              <a:buNone/>
            </a:pPr>
            <a:r>
              <a:rPr lang="en-US" sz="4800" b="1" dirty="0"/>
              <a:t>THANKING YOU</a:t>
            </a:r>
          </a:p>
          <a:p>
            <a:pPr algn="ctr">
              <a:buNone/>
            </a:pPr>
            <a:r>
              <a:rPr lang="en-US" sz="48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5" name="Google Shape;70;p1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A840467-0940-C849-8C69-77E02D7CEA13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144000" y="70944"/>
            <a:ext cx="2908926" cy="767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617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5050</TotalTime>
  <Words>159</Words>
  <Application>Microsoft Office PowerPoint</Application>
  <PresentationFormat>Custom</PresentationFormat>
  <Paragraphs>53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gayatri.rath@odmegroup.org</dc:creator>
  <cp:lastModifiedBy>DELL</cp:lastModifiedBy>
  <cp:revision>513</cp:revision>
  <dcterms:created xsi:type="dcterms:W3CDTF">2021-07-05T16:04:27Z</dcterms:created>
  <dcterms:modified xsi:type="dcterms:W3CDTF">2022-02-12T16:41:08Z</dcterms:modified>
</cp:coreProperties>
</file>