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321" r:id="rId3"/>
    <p:sldId id="500" r:id="rId4"/>
    <p:sldId id="492" r:id="rId5"/>
    <p:sldId id="506" r:id="rId6"/>
    <p:sldId id="498" r:id="rId7"/>
    <p:sldId id="501" r:id="rId8"/>
    <p:sldId id="507" r:id="rId9"/>
    <p:sldId id="489" r:id="rId10"/>
    <p:sldId id="3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9900"/>
    <a:srgbClr val="000099"/>
    <a:srgbClr val="E65F22"/>
    <a:srgbClr val="FF7C80"/>
    <a:srgbClr val="66FF33"/>
    <a:srgbClr val="FFFF00"/>
    <a:srgbClr val="975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62" autoAdjust="0"/>
  </p:normalViewPr>
  <p:slideViewPr>
    <p:cSldViewPr>
      <p:cViewPr>
        <p:scale>
          <a:sx n="77" d="100"/>
          <a:sy n="77" d="100"/>
        </p:scale>
        <p:origin x="15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F14FA-17D0-4267-9992-9F9E94C0F7D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F2B07-3692-4430-B0EA-D0A3366B1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3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5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5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09600" y="1600199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b="1" dirty="0" smtClean="0"/>
              <a:t>SESSION </a:t>
            </a:r>
            <a:r>
              <a:rPr lang="en-US" sz="3200" b="1" dirty="0"/>
              <a:t>:	</a:t>
            </a:r>
            <a:r>
              <a:rPr lang="en-US" sz="3200" b="1" dirty="0" smtClean="0"/>
              <a:t>	</a:t>
            </a:r>
            <a:r>
              <a:rPr lang="en-US" sz="3200" b="1" dirty="0"/>
              <a:t>	</a:t>
            </a:r>
            <a:r>
              <a:rPr lang="or-IN" sz="3200" b="1" dirty="0" smtClean="0"/>
              <a:t> </a:t>
            </a:r>
            <a:r>
              <a:rPr lang="or-IN" sz="3200" b="1" dirty="0"/>
              <a:t>୦୨    </a:t>
            </a:r>
            <a:r>
              <a:rPr lang="en-US" sz="3200" b="1" dirty="0"/>
              <a:t>		</a:t>
            </a:r>
          </a:p>
          <a:p>
            <a:pPr lvl="0"/>
            <a:r>
              <a:rPr lang="en-IN" sz="3200" b="1" dirty="0"/>
              <a:t>CLASS :	</a:t>
            </a:r>
            <a:r>
              <a:rPr lang="en-IN" sz="3200" b="1" dirty="0" smtClean="0"/>
              <a:t>		</a:t>
            </a:r>
            <a:r>
              <a:rPr lang="or-IN" sz="3200" b="1" dirty="0"/>
              <a:t>ଚତୁର୍ଥ ଶ୍ରେଣୀ </a:t>
            </a:r>
            <a:endParaRPr lang="en" sz="3200" b="1" dirty="0"/>
          </a:p>
          <a:p>
            <a:pPr lvl="0"/>
            <a:r>
              <a:rPr lang="en" sz="3200" b="1" dirty="0"/>
              <a:t>SUBJECT : 	</a:t>
            </a:r>
            <a:r>
              <a:rPr lang="en" sz="3200" b="1" dirty="0" smtClean="0"/>
              <a:t>		</a:t>
            </a:r>
            <a:r>
              <a:rPr lang="or-IN" sz="3200" b="1" dirty="0" smtClean="0"/>
              <a:t>ଓଡ଼ିଆ </a:t>
            </a:r>
            <a:endParaRPr lang="en-US" sz="3200" b="1" dirty="0" smtClean="0"/>
          </a:p>
          <a:p>
            <a:pPr lvl="0"/>
            <a:r>
              <a:rPr lang="en-US" sz="3200" b="1" dirty="0" smtClean="0"/>
              <a:t>CHAPTER :			</a:t>
            </a:r>
            <a:r>
              <a:rPr lang="or-IN" sz="3200" b="1" dirty="0" smtClean="0"/>
              <a:t>ଗଛ </a:t>
            </a:r>
            <a:r>
              <a:rPr lang="or-IN" sz="3200" b="1" dirty="0"/>
              <a:t>ଓ କାଠୁରିଆ , </a:t>
            </a:r>
            <a:endParaRPr lang="en-US" sz="3200" b="1" dirty="0" smtClean="0"/>
          </a:p>
          <a:p>
            <a:pPr lvl="0"/>
            <a:r>
              <a:rPr lang="en-US" sz="3200" b="1" dirty="0"/>
              <a:t>	</a:t>
            </a:r>
            <a:r>
              <a:rPr lang="en-US" sz="3200" b="1" dirty="0" smtClean="0"/>
              <a:t>			</a:t>
            </a:r>
            <a:r>
              <a:rPr lang="or-IN" sz="3200" b="1" dirty="0" smtClean="0"/>
              <a:t>ସେମାନେ </a:t>
            </a:r>
            <a:r>
              <a:rPr lang="or-IN" sz="3200" b="1" dirty="0"/>
              <a:t>ଆମ ଭାଇ ଭଉଣୀ </a:t>
            </a:r>
            <a:endParaRPr lang="en-US" sz="3200" b="1" dirty="0" smtClean="0"/>
          </a:p>
          <a:p>
            <a:r>
              <a:rPr lang="en" sz="3200" b="1" dirty="0" smtClean="0"/>
              <a:t>TOPIC :			</a:t>
            </a:r>
            <a:r>
              <a:rPr lang="or-IN" sz="3200" b="1" dirty="0"/>
              <a:t>ପୁନରାବୃତ୍ତି କାର୍ଯ୍ୟ  ୦୨  </a:t>
            </a:r>
            <a:endParaRPr lang="en-US" sz="3200" b="1" dirty="0" smtClean="0"/>
          </a:p>
          <a:p>
            <a:r>
              <a:rPr lang="en-US" sz="3200" b="1" dirty="0" smtClean="0"/>
              <a:t>SUB TOPIC :                  </a:t>
            </a:r>
            <a:r>
              <a:rPr lang="or-IN" sz="3200" b="1" dirty="0"/>
              <a:t>ପ୍ରଶ୍ନ ଉତ୍ତର ଓ ବାକ୍ୟ </a:t>
            </a:r>
            <a:r>
              <a:rPr lang="or-IN" sz="3200" b="1" dirty="0" smtClean="0"/>
              <a:t>ଗଠନ</a:t>
            </a:r>
            <a:endParaRPr lang="en-US" sz="3200" b="1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64008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1440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9677400" y="73926"/>
            <a:ext cx="2402647" cy="840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0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4800" b="1" dirty="0"/>
              <a:t>THANKING YOU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5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144000" y="70944"/>
            <a:ext cx="2908926" cy="76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6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381000"/>
            <a:ext cx="5943600" cy="1600200"/>
          </a:xfrm>
          <a:prstGeom prst="ellipse">
            <a:avLst/>
          </a:prstGeom>
          <a:ln w="76200">
            <a:solidFill>
              <a:srgbClr val="FF00FF"/>
            </a:solidFill>
            <a:prstDash val="sysDash"/>
          </a:ln>
          <a:scene3d>
            <a:camera prst="obliqueTopRight"/>
            <a:lightRig rig="threePt" dir="t"/>
          </a:scene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2949714"/>
            <a:ext cx="119005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002060"/>
                </a:solidFill>
              </a:rPr>
              <a:t>ପ୍ରଶ୍ନୋତ୍ତର ମାଧ୍ୟମ ରେ ଜ୍ଞାନ ଆହରଣ କରିବା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99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753070"/>
            <a:ext cx="4381328" cy="923330"/>
          </a:xfrm>
          <a:prstGeom prst="rect">
            <a:avLst/>
          </a:prstGeom>
          <a:ln/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ଶୈକ୍ଷିକ ଉଦ୍ଦେଶ୍ୟ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677400" y="73925"/>
            <a:ext cx="2402647" cy="840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85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-37070"/>
            <a:ext cx="6248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05200"/>
            <a:ext cx="6248400" cy="3340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9" y="3468130"/>
            <a:ext cx="5943600" cy="33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9" y="0"/>
            <a:ext cx="5943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7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432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00B05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81000" y="1371600"/>
            <a:ext cx="11430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କ)	</a:t>
            </a:r>
            <a:r>
              <a:rPr lang="en-IN" sz="2800" dirty="0" err="1" smtClean="0">
                <a:solidFill>
                  <a:srgbClr val="C00000"/>
                </a:solidFill>
              </a:rPr>
              <a:t>ଗଛଟିକୁ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ହାଣିବାକୁ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ପିଲାଟି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କାହିଁକି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ମନା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କରୁଛି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(ଖ) </a:t>
            </a:r>
            <a:r>
              <a:rPr lang="en-IN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 err="1" smtClean="0">
                <a:solidFill>
                  <a:srgbClr val="C00000"/>
                </a:solidFill>
              </a:rPr>
              <a:t>ପକ୍ଷୀମାନେ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କେଉଁଠି</a:t>
            </a:r>
            <a:r>
              <a:rPr lang="en-IN" sz="2800" dirty="0">
                <a:solidFill>
                  <a:srgbClr val="C00000"/>
                </a:solidFill>
              </a:rPr>
              <a:t> ଓ </a:t>
            </a:r>
            <a:r>
              <a:rPr lang="en-IN" sz="2800" dirty="0" err="1">
                <a:solidFill>
                  <a:srgbClr val="C00000"/>
                </a:solidFill>
              </a:rPr>
              <a:t>କେତେବେଳେ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ରାବି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ଉଠନ୍ତି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ଗ)	</a:t>
            </a:r>
            <a:r>
              <a:rPr lang="en-IN" sz="2800" dirty="0" err="1" smtClean="0">
                <a:solidFill>
                  <a:srgbClr val="C00000"/>
                </a:solidFill>
              </a:rPr>
              <a:t>ଗଛ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ସବୁକୁ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କିଏ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ଲଗାଇଛନ୍ତି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ବୋଲି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ପିଲାଟି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କହୁଛି</a:t>
            </a:r>
            <a:r>
              <a:rPr lang="en-IN" sz="2800" dirty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ଘ)	</a:t>
            </a:r>
            <a:r>
              <a:rPr lang="en-IN" sz="2800" dirty="0" err="1" smtClean="0">
                <a:solidFill>
                  <a:srgbClr val="C00000"/>
                </a:solidFill>
              </a:rPr>
              <a:t>ବଣ୍ଡା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ପାହାଡ଼ରେ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ଗଛ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ସବୁ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ଦେଖା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ଯାଏ</a:t>
            </a:r>
            <a:r>
              <a:rPr lang="en-IN" sz="2800" dirty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ଙ)	</a:t>
            </a:r>
            <a:r>
              <a:rPr lang="en-IN" sz="2800" dirty="0" err="1">
                <a:solidFill>
                  <a:srgbClr val="C00000"/>
                </a:solidFill>
              </a:rPr>
              <a:t>ବଣ୍ଡା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ଲୋକ</a:t>
            </a:r>
            <a:r>
              <a:rPr lang="or-IN" sz="2800" dirty="0">
                <a:solidFill>
                  <a:srgbClr val="C00000"/>
                </a:solidFill>
              </a:rPr>
              <a:t>ମାନେ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ଘର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କିପରି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ତିଆରି </a:t>
            </a:r>
            <a:r>
              <a:rPr lang="en-IN" sz="2800" dirty="0" err="1">
                <a:solidFill>
                  <a:srgbClr val="C00000"/>
                </a:solidFill>
              </a:rPr>
              <a:t>କରିଥାନ୍ତି</a:t>
            </a:r>
            <a:r>
              <a:rPr lang="en-IN" sz="2800" dirty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(ଚ)	</a:t>
            </a:r>
            <a:r>
              <a:rPr lang="en-IN" sz="2800" dirty="0" err="1" smtClean="0">
                <a:solidFill>
                  <a:srgbClr val="C00000"/>
                </a:solidFill>
              </a:rPr>
              <a:t>ସେମାନେ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ପର୍ବ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ପାଳନ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କରନ୍ତି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6504" y="68759"/>
            <a:ext cx="8701421" cy="707886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3600" b="1" dirty="0" err="1"/>
              <a:t>ତଳେ</a:t>
            </a:r>
            <a:r>
              <a:rPr lang="en-IN" sz="3600" b="1" dirty="0"/>
              <a:t> </a:t>
            </a:r>
            <a:r>
              <a:rPr lang="en-IN" sz="3600" b="1" dirty="0" err="1" smtClean="0"/>
              <a:t>ଦିଆଯାଇ</a:t>
            </a:r>
            <a:r>
              <a:rPr lang="en-IN" sz="3600" b="1" dirty="0" smtClean="0"/>
              <a:t> </a:t>
            </a:r>
            <a:r>
              <a:rPr lang="en-IN" sz="3600" b="1" dirty="0" err="1"/>
              <a:t>ଥିବା</a:t>
            </a:r>
            <a:r>
              <a:rPr lang="en-IN" sz="3600" b="1" dirty="0"/>
              <a:t> </a:t>
            </a:r>
            <a:r>
              <a:rPr lang="en-IN" sz="3600" b="1" dirty="0" err="1"/>
              <a:t>ପ୍ରଶ୍ନ</a:t>
            </a:r>
            <a:r>
              <a:rPr lang="en-IN" sz="3600" b="1" dirty="0"/>
              <a:t> </a:t>
            </a:r>
            <a:r>
              <a:rPr lang="en-IN" sz="3600" b="1" dirty="0" err="1"/>
              <a:t>ଗୁଡିକର</a:t>
            </a:r>
            <a:r>
              <a:rPr lang="en-IN" sz="3600" b="1" dirty="0"/>
              <a:t>   </a:t>
            </a:r>
            <a:r>
              <a:rPr lang="en-IN" sz="3600" b="1" dirty="0" err="1"/>
              <a:t>ଉତ୍ତର</a:t>
            </a:r>
            <a:r>
              <a:rPr lang="en-IN" sz="3600" b="1" dirty="0"/>
              <a:t> </a:t>
            </a:r>
            <a:r>
              <a:rPr lang="en-IN" sz="3600" b="1" dirty="0" err="1"/>
              <a:t>ଲେଖ</a:t>
            </a:r>
            <a:r>
              <a:rPr lang="en-IN" sz="4000" dirty="0"/>
              <a:t> </a:t>
            </a:r>
            <a:endParaRPr lang="en-US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3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1371600"/>
            <a:ext cx="1203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କ)	</a:t>
            </a:r>
            <a:r>
              <a:rPr lang="en-IN" sz="2800" dirty="0" err="1" smtClean="0">
                <a:solidFill>
                  <a:srgbClr val="C00000"/>
                </a:solidFill>
              </a:rPr>
              <a:t>ଗଛଟିକୁ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ହାଣିବାକୁ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ପିଲାଟି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କାହିଁକି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ମନା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କରୁଛି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ପିଲାଟି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ଗଛକୁ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ହାଣିବାକୁ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ମନା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କରୁଛି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କାରଣ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ଆମର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ଅନେକ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ଉପକାର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ଯେପରି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ଆମ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କୁ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ଫୁଲ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ଫଳ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ଔଷଧ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ଜାଳେଣି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ଅମ୍ଳଜାନ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ଓ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ଛାଇ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ପ୍ରଦାନ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କରିଥାଏ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n-IN" sz="2800" dirty="0">
                <a:solidFill>
                  <a:srgbClr val="009900"/>
                </a:solidFill>
              </a:rPr>
              <a:t>l 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(ଖ) </a:t>
            </a:r>
            <a:r>
              <a:rPr lang="en-IN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 err="1" smtClean="0">
                <a:solidFill>
                  <a:srgbClr val="C00000"/>
                </a:solidFill>
              </a:rPr>
              <a:t>ପକ୍ଷୀମାନେ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କେଉଁଠି</a:t>
            </a:r>
            <a:r>
              <a:rPr lang="en-IN" sz="2800" dirty="0">
                <a:solidFill>
                  <a:srgbClr val="C00000"/>
                </a:solidFill>
              </a:rPr>
              <a:t> ଓ </a:t>
            </a:r>
            <a:r>
              <a:rPr lang="en-IN" sz="2800" dirty="0" err="1">
                <a:solidFill>
                  <a:srgbClr val="C00000"/>
                </a:solidFill>
              </a:rPr>
              <a:t>କେତେବେଳେ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ରାବି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ଉଠନ୍ତି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ସୂର୍ଯ୍ୟ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ଉଦୟ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ହେଲେ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ପକ୍ଷୀ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ମାନେ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ଡାଳରେ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ରାବି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ଉଠନ୍ତି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l 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(ଗ)	</a:t>
            </a:r>
            <a:r>
              <a:rPr lang="en-IN" sz="2800" dirty="0" err="1" smtClean="0">
                <a:solidFill>
                  <a:srgbClr val="C00000"/>
                </a:solidFill>
              </a:rPr>
              <a:t>ଗଛ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ସବୁକୁ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କିଏ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ଲଗାଇଛନ୍ତି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ବୋଲି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ପିଲାଟି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କହୁଛି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ସବୁକୁ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ଆମର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ପିତୃପିତାମହ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ବା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ପୂର୍ବ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ପୁରୁଷ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ମାନେ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ଲଗାଇଛନ୍ତି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ବୋଲି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ପିଲାଟି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କହୁଛି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10901" y="68759"/>
            <a:ext cx="1872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5400" b="1" dirty="0" err="1"/>
              <a:t>ଉତ୍ତର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60012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>
                <a:solidFill>
                  <a:schemeClr val="tx1"/>
                </a:solidFill>
              </a:rPr>
              <a:t>ଉତ୍ତର</a:t>
            </a:r>
            <a:endParaRPr lang="en-US" sz="72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0" y="1246641"/>
            <a:ext cx="1082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dirty="0">
                <a:solidFill>
                  <a:srgbClr val="C00000"/>
                </a:solidFill>
              </a:rPr>
              <a:t>(ଘ)	</a:t>
            </a:r>
            <a:r>
              <a:rPr lang="en-IN" sz="3200" dirty="0" err="1">
                <a:solidFill>
                  <a:srgbClr val="C00000"/>
                </a:solidFill>
              </a:rPr>
              <a:t>ବଣ୍ଡା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ପାହାଡ଼ରେ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କେଉଁ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କେଉଁ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ଗଛ</a:t>
            </a:r>
            <a:r>
              <a:rPr lang="en-IN" sz="3200" dirty="0">
                <a:solidFill>
                  <a:srgbClr val="C00000"/>
                </a:solidFill>
              </a:rPr>
              <a:t>  </a:t>
            </a:r>
            <a:r>
              <a:rPr lang="en-IN" sz="3200" dirty="0" err="1">
                <a:solidFill>
                  <a:srgbClr val="C00000"/>
                </a:solidFill>
              </a:rPr>
              <a:t>ସବୁ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ଦେଖା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ଯାଏ</a:t>
            </a:r>
            <a:r>
              <a:rPr lang="en-IN" sz="32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ବଣ୍ଡା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ପାହାଡ଼ରେ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ଶାଳ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ପିଆଶାଳ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ଶାଗୁଆନ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ଶିଶୁ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ଅର୍ଜୁନ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ଚନ୍ଦନ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କଇଁଆ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ଆମ୍ବ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ପଣସ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ଇତ୍ୟାଦି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ଦେଖାଯାଏ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l </a:t>
            </a:r>
          </a:p>
          <a:p>
            <a:pPr>
              <a:lnSpc>
                <a:spcPct val="150000"/>
              </a:lnSpc>
            </a:pPr>
            <a:r>
              <a:rPr lang="en-IN" sz="3200" dirty="0">
                <a:solidFill>
                  <a:srgbClr val="C00000"/>
                </a:solidFill>
              </a:rPr>
              <a:t>(ଙ)	</a:t>
            </a:r>
            <a:r>
              <a:rPr lang="en-IN" sz="3200" dirty="0" err="1" smtClean="0">
                <a:solidFill>
                  <a:srgbClr val="C00000"/>
                </a:solidFill>
              </a:rPr>
              <a:t>ବଣ୍ଡା</a:t>
            </a:r>
            <a:r>
              <a:rPr lang="en-IN" sz="3200" dirty="0" smtClean="0">
                <a:solidFill>
                  <a:srgbClr val="C00000"/>
                </a:solidFill>
              </a:rPr>
              <a:t> </a:t>
            </a:r>
            <a:r>
              <a:rPr lang="en-IN" sz="3200" dirty="0" err="1" smtClean="0">
                <a:solidFill>
                  <a:srgbClr val="C00000"/>
                </a:solidFill>
              </a:rPr>
              <a:t>ଲୋକ</a:t>
            </a:r>
            <a:r>
              <a:rPr lang="or-IN" sz="3200" dirty="0" smtClean="0">
                <a:solidFill>
                  <a:srgbClr val="C00000"/>
                </a:solidFill>
              </a:rPr>
              <a:t>ମାନେ</a:t>
            </a:r>
            <a:r>
              <a:rPr lang="en-IN" sz="3200" dirty="0" smtClean="0">
                <a:solidFill>
                  <a:srgbClr val="C00000"/>
                </a:solidFill>
              </a:rPr>
              <a:t>  </a:t>
            </a:r>
            <a:r>
              <a:rPr lang="en-IN" sz="3200" dirty="0" err="1" smtClean="0">
                <a:solidFill>
                  <a:srgbClr val="C00000"/>
                </a:solidFill>
              </a:rPr>
              <a:t>ଘର</a:t>
            </a:r>
            <a:r>
              <a:rPr lang="en-IN" sz="3200" dirty="0" smtClean="0">
                <a:solidFill>
                  <a:srgbClr val="C00000"/>
                </a:solidFill>
              </a:rPr>
              <a:t> </a:t>
            </a:r>
            <a:r>
              <a:rPr lang="en-IN" sz="3200" dirty="0" err="1" smtClean="0">
                <a:solidFill>
                  <a:srgbClr val="C00000"/>
                </a:solidFill>
              </a:rPr>
              <a:t>କିପରି</a:t>
            </a:r>
            <a:r>
              <a:rPr lang="en-IN" sz="3200" dirty="0" smtClean="0">
                <a:solidFill>
                  <a:srgbClr val="C00000"/>
                </a:solidFill>
              </a:rPr>
              <a:t> </a:t>
            </a:r>
            <a:r>
              <a:rPr lang="or-IN" sz="3200" dirty="0" smtClean="0">
                <a:solidFill>
                  <a:srgbClr val="C00000"/>
                </a:solidFill>
              </a:rPr>
              <a:t>ତିଆରି </a:t>
            </a:r>
            <a:r>
              <a:rPr lang="en-IN" sz="3200" dirty="0" err="1" smtClean="0">
                <a:solidFill>
                  <a:srgbClr val="C00000"/>
                </a:solidFill>
              </a:rPr>
              <a:t>କରିଥାନ୍ତି</a:t>
            </a:r>
            <a:r>
              <a:rPr lang="en-IN" sz="32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ବଣ୍ଡା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ଲୋକମାନେ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ନିଜ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ଘରର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କାନ୍ଥ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ଝାଟି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ମାଟିରେ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କରନ୍ତି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ଓ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ପିରି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ଘାସ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ରେ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ଘର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କୁ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ଛପର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କରିଥାନ୍ତି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l</a:t>
            </a:r>
          </a:p>
          <a:p>
            <a:pPr>
              <a:lnSpc>
                <a:spcPct val="150000"/>
              </a:lnSpc>
            </a:pPr>
            <a:r>
              <a:rPr lang="en-IN" sz="3200" dirty="0" smtClean="0">
                <a:solidFill>
                  <a:srgbClr val="C00000"/>
                </a:solidFill>
              </a:rPr>
              <a:t>(</a:t>
            </a:r>
            <a:r>
              <a:rPr lang="en-IN" sz="3200" dirty="0">
                <a:solidFill>
                  <a:srgbClr val="C00000"/>
                </a:solidFill>
              </a:rPr>
              <a:t>ଚ)	</a:t>
            </a:r>
            <a:r>
              <a:rPr lang="en-IN" sz="3200" dirty="0" err="1">
                <a:solidFill>
                  <a:srgbClr val="C00000"/>
                </a:solidFill>
              </a:rPr>
              <a:t>ସେମାନେ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କେଉଁ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କେଉଁ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ପର୍ବ</a:t>
            </a:r>
            <a:r>
              <a:rPr lang="en-IN" sz="3200" dirty="0">
                <a:solidFill>
                  <a:srgbClr val="C00000"/>
                </a:solidFill>
              </a:rPr>
              <a:t> </a:t>
            </a:r>
            <a:r>
              <a:rPr lang="en-IN" sz="3200" dirty="0" err="1">
                <a:solidFill>
                  <a:srgbClr val="C00000"/>
                </a:solidFill>
              </a:rPr>
              <a:t>ପାଳନ</a:t>
            </a:r>
            <a:r>
              <a:rPr lang="en-IN" sz="3200" dirty="0">
                <a:solidFill>
                  <a:srgbClr val="C00000"/>
                </a:solidFill>
              </a:rPr>
              <a:t>  </a:t>
            </a:r>
            <a:r>
              <a:rPr lang="en-IN" sz="3200" dirty="0" err="1">
                <a:solidFill>
                  <a:srgbClr val="C00000"/>
                </a:solidFill>
              </a:rPr>
              <a:t>କରନ୍ତି</a:t>
            </a:r>
            <a:r>
              <a:rPr lang="en-IN" sz="3200" dirty="0">
                <a:solidFill>
                  <a:srgbClr val="C00000"/>
                </a:solidFill>
              </a:rPr>
              <a:t> ?</a:t>
            </a:r>
            <a:endParaRPr lang="en-US" sz="3200" dirty="0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ସେମାନେ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ଦଶରା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ପରବ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ଦିଆଲି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ପରବ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ପୁଷ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ପରବ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ମାଘ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ପରବ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ଚଇତି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ପରବ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ଆଦି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ପାଳନ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କରିଥାନ୍ତି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US" sz="3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46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FF00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0313"/>
            <a:ext cx="8839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3200" b="1" dirty="0" err="1"/>
              <a:t>ଆସ</a:t>
            </a:r>
            <a:r>
              <a:rPr lang="en-IN" sz="3200" b="1" dirty="0"/>
              <a:t>  </a:t>
            </a:r>
            <a:r>
              <a:rPr lang="en-IN" sz="3200" b="1" dirty="0" err="1"/>
              <a:t>ତଳେ</a:t>
            </a:r>
            <a:r>
              <a:rPr lang="en-IN" sz="3200" b="1" dirty="0"/>
              <a:t> </a:t>
            </a:r>
            <a:r>
              <a:rPr lang="en-IN" sz="3200" b="1" dirty="0" err="1"/>
              <a:t>ଥିବା</a:t>
            </a:r>
            <a:r>
              <a:rPr lang="en-IN" sz="3200" b="1" dirty="0"/>
              <a:t> </a:t>
            </a:r>
            <a:r>
              <a:rPr lang="en-IN" sz="3200" b="1" dirty="0" err="1"/>
              <a:t>ଶବ୍ଦ</a:t>
            </a:r>
            <a:r>
              <a:rPr lang="en-IN" sz="3200" b="1" dirty="0"/>
              <a:t> </a:t>
            </a:r>
            <a:r>
              <a:rPr lang="en-IN" sz="3200" b="1" dirty="0" err="1"/>
              <a:t>ଗୁଡିକୁ</a:t>
            </a:r>
            <a:r>
              <a:rPr lang="en-IN" sz="3200" b="1" dirty="0"/>
              <a:t> </a:t>
            </a:r>
            <a:r>
              <a:rPr lang="en-IN" sz="3200" b="1" dirty="0" err="1"/>
              <a:t>ଲଗାଇ</a:t>
            </a:r>
            <a:r>
              <a:rPr lang="en-IN" sz="3200" b="1" dirty="0"/>
              <a:t>  </a:t>
            </a:r>
            <a:r>
              <a:rPr lang="en-IN" sz="3200" b="1" dirty="0" err="1"/>
              <a:t>ବାକ୍ୟ</a:t>
            </a:r>
            <a:r>
              <a:rPr lang="en-IN" sz="3200" b="1" dirty="0"/>
              <a:t> </a:t>
            </a:r>
            <a:r>
              <a:rPr lang="en-IN" sz="3200" b="1" dirty="0" err="1"/>
              <a:t>ଗଠନ</a:t>
            </a:r>
            <a:r>
              <a:rPr lang="en-IN" sz="3200" b="1" dirty="0"/>
              <a:t>  </a:t>
            </a:r>
            <a:r>
              <a:rPr lang="en-IN" sz="3200" b="1" dirty="0" err="1"/>
              <a:t>କରିବା</a:t>
            </a:r>
            <a:r>
              <a:rPr lang="en-IN" sz="3200" b="1" dirty="0"/>
              <a:t> 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33400" y="1246641"/>
            <a:ext cx="10820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err="1"/>
              <a:t>ସୀମା</a:t>
            </a:r>
            <a:r>
              <a:rPr lang="en-IN" sz="3200" b="1" dirty="0"/>
              <a:t> </a:t>
            </a:r>
            <a:r>
              <a:rPr lang="en-IN" sz="3200" b="1" dirty="0" smtClean="0"/>
              <a:t>– </a:t>
            </a:r>
            <a:endParaRPr lang="en-IN" sz="3200" b="1" dirty="0"/>
          </a:p>
          <a:p>
            <a:pPr>
              <a:lnSpc>
                <a:spcPct val="150000"/>
              </a:lnSpc>
            </a:pPr>
            <a:r>
              <a:rPr lang="en-IN" sz="3200" b="1" dirty="0" err="1"/>
              <a:t>ନିଶାପ</a:t>
            </a:r>
            <a:r>
              <a:rPr lang="en-IN" sz="3200" b="1" dirty="0"/>
              <a:t> </a:t>
            </a:r>
            <a:r>
              <a:rPr lang="en-IN" sz="3200" b="1" dirty="0" smtClean="0"/>
              <a:t>–</a:t>
            </a:r>
          </a:p>
          <a:p>
            <a:pPr>
              <a:lnSpc>
                <a:spcPct val="150000"/>
              </a:lnSpc>
            </a:pPr>
            <a:r>
              <a:rPr lang="or-IN" sz="3200" b="1" dirty="0"/>
              <a:t>କାହାଣୀ  </a:t>
            </a:r>
            <a:r>
              <a:rPr lang="en-IN" sz="3200" b="1" dirty="0" smtClean="0"/>
              <a:t>–</a:t>
            </a:r>
            <a:endParaRPr lang="en-IN" sz="3200" b="1" dirty="0"/>
          </a:p>
          <a:p>
            <a:pPr>
              <a:lnSpc>
                <a:spcPct val="150000"/>
              </a:lnSpc>
            </a:pPr>
            <a:r>
              <a:rPr lang="en-IN" sz="3200" b="1" dirty="0" err="1"/>
              <a:t>ଏକତା</a:t>
            </a:r>
            <a:r>
              <a:rPr lang="en-IN" sz="3200" b="1" dirty="0"/>
              <a:t> </a:t>
            </a:r>
            <a:r>
              <a:rPr lang="en-IN" sz="3200" b="1" dirty="0" smtClean="0"/>
              <a:t>–</a:t>
            </a:r>
          </a:p>
          <a:p>
            <a:pPr>
              <a:lnSpc>
                <a:spcPct val="150000"/>
              </a:lnSpc>
            </a:pPr>
            <a:r>
              <a:rPr lang="or-IN" sz="3200" b="1" dirty="0"/>
              <a:t>ଜୀବନ </a:t>
            </a:r>
            <a:r>
              <a:rPr lang="en-IN" sz="3200" b="1" dirty="0" smtClean="0"/>
              <a:t> –</a:t>
            </a:r>
            <a:endParaRPr lang="en-US" sz="3200" b="1" dirty="0" smtClean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1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0313"/>
            <a:ext cx="8839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3200" b="1" dirty="0" err="1" smtClean="0"/>
              <a:t>ବାକ୍ୟ</a:t>
            </a:r>
            <a:r>
              <a:rPr lang="en-IN" sz="3200" b="1" dirty="0" smtClean="0"/>
              <a:t> </a:t>
            </a:r>
            <a:r>
              <a:rPr lang="en-IN" sz="3200" b="1" dirty="0" err="1" smtClean="0"/>
              <a:t>ଗଠନ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0" y="1246641"/>
            <a:ext cx="10820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err="1"/>
              <a:t>ସୀମା</a:t>
            </a:r>
            <a:r>
              <a:rPr lang="en-IN" sz="3200" dirty="0"/>
              <a:t> –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ଆମ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ରାଜ୍ୟର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ଦକ୍ଷିଣ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ସୀମାରେ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ମାଲକାନଗିରି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ଜିଲ୍ଲା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ରହିଛି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I </a:t>
            </a:r>
          </a:p>
          <a:p>
            <a:pPr>
              <a:lnSpc>
                <a:spcPct val="150000"/>
              </a:lnSpc>
            </a:pPr>
            <a:r>
              <a:rPr lang="en-IN" sz="3200" b="1" dirty="0" err="1"/>
              <a:t>ନିଶାପ</a:t>
            </a:r>
            <a:r>
              <a:rPr lang="en-IN" sz="3200" dirty="0"/>
              <a:t> –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ବଣ୍ଡାମାନଙ୍କର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ନିଶାପ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ତାଙ୍କ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ଗାଁ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ଚଉତରା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ଉପରେ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ହୁଏ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b="1" dirty="0"/>
              <a:t>କାହାଣୀ</a:t>
            </a:r>
            <a:r>
              <a:rPr lang="or-IN" sz="3200" dirty="0"/>
              <a:t>  </a:t>
            </a:r>
            <a:r>
              <a:rPr lang="en-IN" sz="3200" dirty="0" smtClean="0"/>
              <a:t> –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ଯୁଦ୍ଧ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କାହାଣୀ ଶୁଣିବାକୁ ମତେ ଭଲ ଲାଗେ 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l</a:t>
            </a:r>
            <a:endParaRPr lang="en-IN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3200" b="1" dirty="0" err="1"/>
              <a:t>ଏକତା</a:t>
            </a:r>
            <a:r>
              <a:rPr lang="en-IN" sz="3200" dirty="0"/>
              <a:t> –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ଆମ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ମାନଙ୍କ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ଭିତରେ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ଏକତା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ରହିବା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3200" dirty="0" err="1">
                <a:solidFill>
                  <a:schemeClr val="accent6">
                    <a:lumMod val="50000"/>
                  </a:schemeClr>
                </a:solidFill>
              </a:rPr>
              <a:t>ଆବଶ୍ୟକ</a:t>
            </a:r>
            <a:r>
              <a:rPr lang="en-IN" sz="3200" dirty="0">
                <a:solidFill>
                  <a:schemeClr val="accent6">
                    <a:lumMod val="50000"/>
                  </a:schemeClr>
                </a:solidFill>
              </a:rPr>
              <a:t>  l </a:t>
            </a:r>
          </a:p>
          <a:p>
            <a:pPr>
              <a:lnSpc>
                <a:spcPct val="150000"/>
              </a:lnSpc>
            </a:pPr>
            <a:r>
              <a:rPr lang="or-IN" sz="3200" b="1" dirty="0"/>
              <a:t>ଜୀବନ</a:t>
            </a:r>
            <a:r>
              <a:rPr lang="or-IN" sz="3200" dirty="0"/>
              <a:t> </a:t>
            </a:r>
            <a:r>
              <a:rPr lang="en-IN" sz="3200" dirty="0" smtClean="0"/>
              <a:t> –</a:t>
            </a:r>
            <a:r>
              <a:rPr lang="en-IN" sz="3200" dirty="0" err="1" smtClean="0">
                <a:solidFill>
                  <a:schemeClr val="accent6">
                    <a:lumMod val="50000"/>
                  </a:schemeClr>
                </a:solidFill>
              </a:rPr>
              <a:t>ଆମ</a:t>
            </a:r>
            <a:r>
              <a:rPr lang="en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ସମସ୍ତଙ୍କୁ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ନିଜ ଜୀବନ କାଳ ମଧ୍ୟରେ ଏକ ଏକ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ଗଛ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ଲଗାଇବା ଉଚିତ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92761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0597" y="1378805"/>
            <a:ext cx="64636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ଲବ୍ଧଜ୍ଞାନ </a:t>
            </a:r>
            <a:r>
              <a:rPr lang="or-IN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ର ଫଳାଫଳ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975BE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906001" y="70944"/>
            <a:ext cx="2146927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397437" y="2967335"/>
            <a:ext cx="93971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ପ୍ରଶ୍ନୋତ୍ତର ମାଧ୍ୟ୍ୟମରେ ଜ୍ଞାନ ହାସଲ କରିବା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98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4790</TotalTime>
  <Words>119</Words>
  <Application>Microsoft Office PowerPoint</Application>
  <PresentationFormat>Custom</PresentationFormat>
  <Paragraphs>50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489</cp:revision>
  <dcterms:created xsi:type="dcterms:W3CDTF">2021-07-05T16:04:27Z</dcterms:created>
  <dcterms:modified xsi:type="dcterms:W3CDTF">2022-02-12T16:28:14Z</dcterms:modified>
</cp:coreProperties>
</file>