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0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2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3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05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60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0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3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1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35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4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1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46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7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9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5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61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54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24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25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62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43387-0E7C-4E7B-9E34-2D958B84752A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ADE99-41D5-40E2-B9D3-829DDBEAA5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12" Type="http://schemas.openxmlformats.org/officeDocument/2006/relationships/image" Target="../media/image1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jpeg"/><Relationship Id="rId5" Type="http://schemas.openxmlformats.org/officeDocument/2006/relationships/image" Target="../media/image11.png"/><Relationship Id="rId10" Type="http://schemas.openxmlformats.org/officeDocument/2006/relationships/image" Target="../media/image16.jpeg"/><Relationship Id="rId4" Type="http://schemas.openxmlformats.org/officeDocument/2006/relationships/image" Target="../media/image10.pn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extBox 6"/>
          <p:cNvSpPr txBox="1"/>
          <p:nvPr/>
        </p:nvSpPr>
        <p:spPr>
          <a:xfrm>
            <a:off x="953423" y="2331732"/>
            <a:ext cx="10472890" cy="334263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4400" b="1" dirty="0">
                <a:solidFill>
                  <a:srgbClr val="FF0000"/>
                </a:solidFill>
              </a:rPr>
              <a:t>WELCOME TO  ODM ONLINE CLASS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CLASS-UKG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SUBJECT-MATHEMATICS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T0PIC- SHAPES(ACTIVITY)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(BK PG 75 TO 78)                                                                                         </a:t>
            </a: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</a:t>
            </a:r>
            <a:endParaRPr lang="en-US" sz="24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97152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282209" y="202756"/>
            <a:ext cx="1979210" cy="10557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9124950" y="5438775"/>
            <a:ext cx="2856126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4" name="Picture 2"/>
          <p:cNvPicPr>
            <a:picLocks noChangeAspect="1"/>
          </p:cNvPicPr>
          <p:nvPr/>
        </p:nvPicPr>
        <p:blipFill rotWithShape="1">
          <a:blip r:embed="rId3"/>
          <a:srcRect b="9286"/>
          <a:stretch>
            <a:fillRect/>
          </a:stretch>
        </p:blipFill>
        <p:spPr>
          <a:xfrm>
            <a:off x="799012" y="1247775"/>
            <a:ext cx="10395000" cy="381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Rectangle: Rounded Corners 23"/>
          <p:cNvSpPr/>
          <p:nvPr/>
        </p:nvSpPr>
        <p:spPr>
          <a:xfrm>
            <a:off x="468892" y="376275"/>
            <a:ext cx="4662919" cy="2419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586" name="Rectangle: Rounded Corners 24"/>
          <p:cNvSpPr/>
          <p:nvPr/>
        </p:nvSpPr>
        <p:spPr>
          <a:xfrm>
            <a:off x="4113081" y="3823104"/>
            <a:ext cx="4662919" cy="2419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97155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9124950" y="5438775"/>
            <a:ext cx="2856126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7" name="TextBox 4"/>
          <p:cNvSpPr txBox="1"/>
          <p:nvPr/>
        </p:nvSpPr>
        <p:spPr>
          <a:xfrm>
            <a:off x="4286250" y="3878617"/>
            <a:ext cx="4162425" cy="2580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It is almost round.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It looks like an egg.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What shape is that?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It is an oval.</a:t>
            </a:r>
          </a:p>
        </p:txBody>
      </p:sp>
      <p:sp>
        <p:nvSpPr>
          <p:cNvPr id="1048588" name="TextBox 6"/>
          <p:cNvSpPr txBox="1"/>
          <p:nvPr/>
        </p:nvSpPr>
        <p:spPr>
          <a:xfrm>
            <a:off x="766763" y="388375"/>
            <a:ext cx="4205287" cy="2580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 It is round.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 It has no corners.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 What shape is that?</a:t>
            </a:r>
          </a:p>
          <a:p>
            <a:r>
              <a:rPr lang="en-US" sz="3600" b="1" dirty="0">
                <a:solidFill>
                  <a:srgbClr val="C00000"/>
                </a:solidFill>
              </a:rPr>
              <a:t> It is a circle.</a:t>
            </a:r>
          </a:p>
        </p:txBody>
      </p:sp>
      <p:pic>
        <p:nvPicPr>
          <p:cNvPr id="2097156" name="Picture 12"/>
          <p:cNvPicPr>
            <a:picLocks noChangeAspect="1"/>
          </p:cNvPicPr>
          <p:nvPr/>
        </p:nvPicPr>
        <p:blipFill rotWithShape="1">
          <a:blip r:embed="rId3"/>
          <a:srcRect b="7579"/>
          <a:stretch>
            <a:fillRect/>
          </a:stretch>
        </p:blipFill>
        <p:spPr>
          <a:xfrm>
            <a:off x="519235" y="3662042"/>
            <a:ext cx="3244896" cy="2906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9715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1649" y="123825"/>
            <a:ext cx="3990975" cy="35382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9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9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Rectangle: Rounded Corners 9"/>
          <p:cNvSpPr/>
          <p:nvPr/>
        </p:nvSpPr>
        <p:spPr>
          <a:xfrm>
            <a:off x="461765" y="376275"/>
            <a:ext cx="4662919" cy="2419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590" name="Rectangle: Rounded Corners 10"/>
          <p:cNvSpPr/>
          <p:nvPr/>
        </p:nvSpPr>
        <p:spPr>
          <a:xfrm>
            <a:off x="4341235" y="4062376"/>
            <a:ext cx="4662919" cy="2419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97158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9124950" y="5438775"/>
            <a:ext cx="2856126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1" name="TextBox 1"/>
          <p:cNvSpPr txBox="1"/>
          <p:nvPr/>
        </p:nvSpPr>
        <p:spPr>
          <a:xfrm>
            <a:off x="938879" y="581025"/>
            <a:ext cx="4191000" cy="2275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It has three sides.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has three corners.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What shape is that?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is a triangle.</a:t>
            </a:r>
          </a:p>
        </p:txBody>
      </p:sp>
      <p:sp>
        <p:nvSpPr>
          <p:cNvPr id="1048592" name="TextBox 4"/>
          <p:cNvSpPr txBox="1"/>
          <p:nvPr/>
        </p:nvSpPr>
        <p:spPr>
          <a:xfrm>
            <a:off x="4681970" y="4376797"/>
            <a:ext cx="3981450" cy="2275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It has four sides.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They are all the same.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What shape is that?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is a square.</a:t>
            </a:r>
          </a:p>
        </p:txBody>
      </p:sp>
      <p:pic>
        <p:nvPicPr>
          <p:cNvPr id="2097159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079" y="3509903"/>
            <a:ext cx="3591790" cy="25765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97160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0663" y="581025"/>
            <a:ext cx="3712350" cy="2933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9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9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Rectangle: Rounded Corners 11"/>
          <p:cNvSpPr/>
          <p:nvPr/>
        </p:nvSpPr>
        <p:spPr>
          <a:xfrm>
            <a:off x="4728729" y="3442171"/>
            <a:ext cx="4662919" cy="28992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594" name="Rectangle: Rounded Corners 10"/>
          <p:cNvSpPr/>
          <p:nvPr/>
        </p:nvSpPr>
        <p:spPr>
          <a:xfrm>
            <a:off x="468892" y="376275"/>
            <a:ext cx="4662919" cy="2419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97161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9615923" y="5419725"/>
            <a:ext cx="2433202" cy="121577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5" name="TextBox 4"/>
          <p:cNvSpPr txBox="1"/>
          <p:nvPr/>
        </p:nvSpPr>
        <p:spPr>
          <a:xfrm>
            <a:off x="647701" y="516583"/>
            <a:ext cx="43053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     It has four sides.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     Two are longer.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     What shape is that?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     It is a rectangle.</a:t>
            </a:r>
          </a:p>
        </p:txBody>
      </p:sp>
      <p:sp>
        <p:nvSpPr>
          <p:cNvPr id="1048596" name="TextBox 5"/>
          <p:cNvSpPr txBox="1"/>
          <p:nvPr/>
        </p:nvSpPr>
        <p:spPr>
          <a:xfrm>
            <a:off x="5131811" y="3396779"/>
            <a:ext cx="3976248" cy="3368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It has a flat shape.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has 1 straight side.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has 1 curved side.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has 2 corners.</a:t>
            </a:r>
            <a:endParaRPr lang="zh-CN" altLang="en-US"/>
          </a:p>
          <a:p>
            <a:r>
              <a:rPr lang="en-US" sz="3200" b="1" dirty="0">
                <a:solidFill>
                  <a:srgbClr val="C00000"/>
                </a:solidFill>
              </a:rPr>
              <a:t>What shape is that?</a:t>
            </a:r>
          </a:p>
          <a:p>
            <a:r>
              <a:rPr lang="en-US" sz="3200" b="1" dirty="0">
                <a:solidFill>
                  <a:srgbClr val="C00000"/>
                </a:solidFill>
              </a:rPr>
              <a:t>It is a semicircle.</a:t>
            </a:r>
          </a:p>
        </p:txBody>
      </p:sp>
      <p:pic>
        <p:nvPicPr>
          <p:cNvPr id="2097162" name="Picture 8"/>
          <p:cNvPicPr>
            <a:picLocks noChangeAspect="1"/>
          </p:cNvPicPr>
          <p:nvPr/>
        </p:nvPicPr>
        <p:blipFill rotWithShape="1">
          <a:blip r:embed="rId3"/>
          <a:srcRect t="22984" b="31093"/>
          <a:stretch>
            <a:fillRect/>
          </a:stretch>
        </p:blipFill>
        <p:spPr>
          <a:xfrm>
            <a:off x="246449" y="3579586"/>
            <a:ext cx="4363652" cy="27618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97163" name="Picture 9"/>
          <p:cNvPicPr>
            <a:picLocks noChangeAspect="1"/>
          </p:cNvPicPr>
          <p:nvPr/>
        </p:nvPicPr>
        <p:blipFill rotWithShape="1">
          <a:blip r:embed="rId4"/>
          <a:srcRect l="10551" t="6304" r="10321" b="5628"/>
          <a:stretch>
            <a:fillRect/>
          </a:stretch>
        </p:blipFill>
        <p:spPr>
          <a:xfrm>
            <a:off x="5610225" y="150521"/>
            <a:ext cx="4300356" cy="31161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9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9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extBox 2"/>
          <p:cNvSpPr txBox="1"/>
          <p:nvPr/>
        </p:nvSpPr>
        <p:spPr>
          <a:xfrm>
            <a:off x="400050" y="227135"/>
            <a:ext cx="11468100" cy="7190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                 Draw and </a:t>
            </a:r>
            <a:r>
              <a:rPr lang="en-US" sz="3200" b="1" dirty="0" err="1">
                <a:solidFill>
                  <a:srgbClr val="FF0000"/>
                </a:solidFill>
              </a:rPr>
              <a:t>colour</a:t>
            </a:r>
            <a:r>
              <a:rPr lang="en-US" sz="3200" b="1" dirty="0">
                <a:solidFill>
                  <a:srgbClr val="FF0000"/>
                </a:solidFill>
              </a:rPr>
              <a:t> the shapes as per the given instruction:</a:t>
            </a:r>
          </a:p>
          <a:p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Circle-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Semicircle-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Triangle-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Rectangle-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Oval-</a:t>
            </a:r>
          </a:p>
          <a:p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Square-</a:t>
            </a:r>
          </a:p>
        </p:txBody>
      </p:sp>
      <p:pic>
        <p:nvPicPr>
          <p:cNvPr id="2097164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9434948" y="5415095"/>
            <a:ext cx="2433202" cy="121577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8" name="Oval 3"/>
          <p:cNvSpPr/>
          <p:nvPr/>
        </p:nvSpPr>
        <p:spPr>
          <a:xfrm rot="20106472">
            <a:off x="58241" y="270190"/>
            <a:ext cx="1759630" cy="81511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599" name="TextBox 4"/>
          <p:cNvSpPr txBox="1"/>
          <p:nvPr/>
        </p:nvSpPr>
        <p:spPr>
          <a:xfrm rot="19901403">
            <a:off x="297979" y="227983"/>
            <a:ext cx="14383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Classwork</a:t>
            </a:r>
          </a:p>
          <a:p>
            <a:r>
              <a:rPr lang="en-US" sz="2400" dirty="0"/>
              <a:t> 24.8.21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5" name="Google Shape;55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9549248" y="5505450"/>
            <a:ext cx="2433202" cy="121577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00" name="TextBox 2"/>
          <p:cNvSpPr txBox="1"/>
          <p:nvPr/>
        </p:nvSpPr>
        <p:spPr>
          <a:xfrm>
            <a:off x="2144163" y="135347"/>
            <a:ext cx="9962112" cy="1336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Match the shapes with the objects that are similar:</a:t>
            </a:r>
          </a:p>
        </p:txBody>
      </p:sp>
      <p:pic>
        <p:nvPicPr>
          <p:cNvPr id="2097166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944" y="935632"/>
            <a:ext cx="1352550" cy="858534"/>
          </a:xfrm>
          <a:prstGeom prst="rect">
            <a:avLst/>
          </a:prstGeom>
        </p:spPr>
      </p:pic>
      <p:pic>
        <p:nvPicPr>
          <p:cNvPr id="2097167" name="Picture 10"/>
          <p:cNvPicPr>
            <a:picLocks noChangeAspect="1"/>
          </p:cNvPicPr>
          <p:nvPr/>
        </p:nvPicPr>
        <p:blipFill rotWithShape="1">
          <a:blip r:embed="rId4"/>
          <a:srcRect l="7561" t="11598" r="6392" b="48827"/>
          <a:stretch>
            <a:fillRect/>
          </a:stretch>
        </p:blipFill>
        <p:spPr>
          <a:xfrm>
            <a:off x="930174" y="5798262"/>
            <a:ext cx="1253516" cy="630146"/>
          </a:xfrm>
          <a:prstGeom prst="rect">
            <a:avLst/>
          </a:prstGeom>
        </p:spPr>
      </p:pic>
      <p:pic>
        <p:nvPicPr>
          <p:cNvPr id="2097168" name="Picture 12"/>
          <p:cNvPicPr>
            <a:picLocks noChangeAspect="1"/>
          </p:cNvPicPr>
          <p:nvPr/>
        </p:nvPicPr>
        <p:blipFill rotWithShape="1">
          <a:blip r:embed="rId5"/>
          <a:srcRect t="16917" b="15789"/>
          <a:stretch>
            <a:fillRect/>
          </a:stretch>
        </p:blipFill>
        <p:spPr>
          <a:xfrm>
            <a:off x="1064964" y="4547977"/>
            <a:ext cx="1016312" cy="957473"/>
          </a:xfrm>
          <a:prstGeom prst="rect">
            <a:avLst/>
          </a:prstGeom>
        </p:spPr>
      </p:pic>
      <p:pic>
        <p:nvPicPr>
          <p:cNvPr id="2097169" name="Picture 16"/>
          <p:cNvPicPr>
            <a:picLocks noChangeAspect="1"/>
          </p:cNvPicPr>
          <p:nvPr/>
        </p:nvPicPr>
        <p:blipFill rotWithShape="1">
          <a:blip r:embed="rId6"/>
          <a:srcRect l="14222" r="48684" b="5131"/>
          <a:stretch>
            <a:fillRect/>
          </a:stretch>
        </p:blipFill>
        <p:spPr>
          <a:xfrm>
            <a:off x="1191859" y="3342692"/>
            <a:ext cx="838534" cy="1058879"/>
          </a:xfrm>
          <a:prstGeom prst="rect">
            <a:avLst/>
          </a:prstGeom>
        </p:spPr>
      </p:pic>
      <p:pic>
        <p:nvPicPr>
          <p:cNvPr id="2097170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0174" y="2413699"/>
            <a:ext cx="1361905" cy="762667"/>
          </a:xfrm>
          <a:prstGeom prst="rect">
            <a:avLst/>
          </a:prstGeom>
        </p:spPr>
      </p:pic>
      <p:pic>
        <p:nvPicPr>
          <p:cNvPr id="209717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4964" y="1215289"/>
            <a:ext cx="1123300" cy="1022920"/>
          </a:xfrm>
          <a:prstGeom prst="rect">
            <a:avLst/>
          </a:prstGeom>
        </p:spPr>
      </p:pic>
      <p:sp>
        <p:nvSpPr>
          <p:cNvPr id="1048601" name="Oval 21"/>
          <p:cNvSpPr/>
          <p:nvPr/>
        </p:nvSpPr>
        <p:spPr>
          <a:xfrm rot="20106472">
            <a:off x="39149" y="142603"/>
            <a:ext cx="1819735" cy="90464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2" name="TextBox 22"/>
          <p:cNvSpPr txBox="1"/>
          <p:nvPr/>
        </p:nvSpPr>
        <p:spPr>
          <a:xfrm rot="19901403">
            <a:off x="122239" y="124429"/>
            <a:ext cx="1728434" cy="92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Homework</a:t>
            </a:r>
          </a:p>
          <a:p>
            <a:r>
              <a:rPr lang="en-US" sz="2400" dirty="0"/>
              <a:t>    24.8.21</a:t>
            </a:r>
          </a:p>
        </p:txBody>
      </p:sp>
      <p:pic>
        <p:nvPicPr>
          <p:cNvPr id="2097172" name="Picture 24"/>
          <p:cNvPicPr>
            <a:picLocks noChangeAspect="1"/>
          </p:cNvPicPr>
          <p:nvPr/>
        </p:nvPicPr>
        <p:blipFill rotWithShape="1">
          <a:blip r:embed="rId9"/>
          <a:srcRect t="17111" b="13555"/>
          <a:stretch>
            <a:fillRect/>
          </a:stretch>
        </p:blipFill>
        <p:spPr>
          <a:xfrm>
            <a:off x="6448944" y="4258394"/>
            <a:ext cx="1657415" cy="1149141"/>
          </a:xfrm>
          <a:prstGeom prst="rect">
            <a:avLst/>
          </a:prstGeom>
        </p:spPr>
      </p:pic>
      <p:pic>
        <p:nvPicPr>
          <p:cNvPr id="2097173" name="Picture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48261" y="5451939"/>
            <a:ext cx="1458779" cy="1322791"/>
          </a:xfrm>
          <a:prstGeom prst="rect">
            <a:avLst/>
          </a:prstGeom>
        </p:spPr>
      </p:pic>
      <p:pic>
        <p:nvPicPr>
          <p:cNvPr id="2097174" name="Picture 28"/>
          <p:cNvPicPr>
            <a:picLocks noChangeAspect="1"/>
          </p:cNvPicPr>
          <p:nvPr/>
        </p:nvPicPr>
        <p:blipFill rotWithShape="1">
          <a:blip r:embed="rId11"/>
          <a:srcRect t="12139" b="23778"/>
          <a:stretch>
            <a:fillRect/>
          </a:stretch>
        </p:blipFill>
        <p:spPr>
          <a:xfrm>
            <a:off x="6327624" y="3032065"/>
            <a:ext cx="1825182" cy="1169625"/>
          </a:xfrm>
          <a:prstGeom prst="rect">
            <a:avLst/>
          </a:prstGeom>
        </p:spPr>
      </p:pic>
      <p:pic>
        <p:nvPicPr>
          <p:cNvPr id="2097175" name="Picture 32"/>
          <p:cNvPicPr>
            <a:picLocks noChangeAspect="1"/>
          </p:cNvPicPr>
          <p:nvPr/>
        </p:nvPicPr>
        <p:blipFill rotWithShape="1">
          <a:blip r:embed="rId12"/>
          <a:srcRect b="12130"/>
          <a:stretch>
            <a:fillRect/>
          </a:stretch>
        </p:blipFill>
        <p:spPr>
          <a:xfrm>
            <a:off x="6161750" y="1978230"/>
            <a:ext cx="2174521" cy="10836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Google Shape;78;p16"/>
          <p:cNvSpPr txBox="1"/>
          <p:nvPr/>
        </p:nvSpPr>
        <p:spPr>
          <a:xfrm>
            <a:off x="1200150" y="1647900"/>
            <a:ext cx="99441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32" tIns="91232" rIns="91232" bIns="91232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6200" algn="ctr">
              <a:lnSpc>
                <a:spcPct val="115000"/>
              </a:lnSpc>
              <a:buSzPts val="4000"/>
            </a:pPr>
            <a:r>
              <a:rPr lang="en" sz="4000" b="1" dirty="0"/>
              <a:t>THANKING YOU</a:t>
            </a:r>
            <a:endParaRPr sz="4000" b="1" dirty="0"/>
          </a:p>
          <a:p>
            <a:pPr marL="456200" algn="ctr">
              <a:lnSpc>
                <a:spcPct val="115000"/>
              </a:lnSpc>
              <a:buSzPts val="4000"/>
            </a:pPr>
            <a:r>
              <a:rPr lang="en" sz="4000" b="1" dirty="0">
                <a:solidFill>
                  <a:srgbClr val="FF0000"/>
                </a:solidFill>
              </a:rPr>
              <a:t>ODM EDUCATIONAL GROUP</a:t>
            </a:r>
            <a:endParaRPr sz="4000" b="1" dirty="0">
              <a:solidFill>
                <a:srgbClr val="FF0000"/>
              </a:solidFill>
            </a:endParaRPr>
          </a:p>
          <a:p>
            <a:pPr>
              <a:buSzPts val="1400"/>
            </a:pPr>
            <a:endParaRPr dirty="0"/>
          </a:p>
        </p:txBody>
      </p:sp>
      <p:pic>
        <p:nvPicPr>
          <p:cNvPr id="2097176" name="Google Shape;54;p13"/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/>
          <a:stretch>
            <a:fillRect/>
          </a:stretch>
        </p:blipFill>
        <p:spPr>
          <a:xfrm>
            <a:off x="80962" y="4371974"/>
            <a:ext cx="12030075" cy="240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Sipra Rath</cp:lastModifiedBy>
  <cp:revision>1</cp:revision>
  <dcterms:created xsi:type="dcterms:W3CDTF">2021-08-20T20:19:56Z</dcterms:created>
  <dcterms:modified xsi:type="dcterms:W3CDTF">2021-08-24T02:38:44Z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7e35ec43367942b6a107d58f8b935611</vt:lpwstr>
  </property>
</Properties>
</file>