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5" r:id="rId3"/>
    <p:sldId id="266" r:id="rId4"/>
    <p:sldId id="267" r:id="rId5"/>
    <p:sldId id="264" r:id="rId6"/>
    <p:sldId id="270" r:id="rId7"/>
    <p:sldId id="268" r:id="rId8"/>
    <p:sldId id="26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3AE3DAF0-E639-4FD4-B679-ABB5138FBDF2}"/>
    <pc:docChg chg="undo custSel addSld modSld modMainMaster">
      <pc:chgData name="Nishitha Nanda" userId="6d1d25f87945e9a1" providerId="LiveId" clId="{3AE3DAF0-E639-4FD4-B679-ABB5138FBDF2}" dt="2021-08-21T17:44:53.744" v="746" actId="20577"/>
      <pc:docMkLst>
        <pc:docMk/>
      </pc:docMkLst>
      <pc:sldChg chg="modTransition">
        <pc:chgData name="Nishitha Nanda" userId="6d1d25f87945e9a1" providerId="LiveId" clId="{3AE3DAF0-E639-4FD4-B679-ABB5138FBDF2}" dt="2021-08-21T17:36:46.896" v="680"/>
        <pc:sldMkLst>
          <pc:docMk/>
          <pc:sldMk cId="2715130155" sldId="259"/>
        </pc:sldMkLst>
      </pc:sldChg>
      <pc:sldChg chg="modTransition">
        <pc:chgData name="Nishitha Nanda" userId="6d1d25f87945e9a1" providerId="LiveId" clId="{3AE3DAF0-E639-4FD4-B679-ABB5138FBDF2}" dt="2021-08-21T17:36:46.896" v="680"/>
        <pc:sldMkLst>
          <pc:docMk/>
          <pc:sldMk cId="695074744" sldId="260"/>
        </pc:sldMkLst>
      </pc:sldChg>
      <pc:sldChg chg="addSp modSp mod modTransition modAnim">
        <pc:chgData name="Nishitha Nanda" userId="6d1d25f87945e9a1" providerId="LiveId" clId="{3AE3DAF0-E639-4FD4-B679-ABB5138FBDF2}" dt="2021-08-21T17:39:22.154" v="709"/>
        <pc:sldMkLst>
          <pc:docMk/>
          <pc:sldMk cId="777570172" sldId="264"/>
        </pc:sldMkLst>
        <pc:spChg chg="add mod">
          <ac:chgData name="Nishitha Nanda" userId="6d1d25f87945e9a1" providerId="LiveId" clId="{3AE3DAF0-E639-4FD4-B679-ABB5138FBDF2}" dt="2021-08-21T15:32:42.870" v="382" actId="1076"/>
          <ac:spMkLst>
            <pc:docMk/>
            <pc:sldMk cId="777570172" sldId="264"/>
            <ac:spMk id="2" creationId="{08582326-FDBE-4F41-8488-A2578F22EA11}"/>
          </ac:spMkLst>
        </pc:spChg>
        <pc:picChg chg="mod">
          <ac:chgData name="Nishitha Nanda" userId="6d1d25f87945e9a1" providerId="LiveId" clId="{3AE3DAF0-E639-4FD4-B679-ABB5138FBDF2}" dt="2021-08-21T15:33:00.090" v="387" actId="1076"/>
          <ac:picMkLst>
            <pc:docMk/>
            <pc:sldMk cId="777570172" sldId="264"/>
            <ac:picMk id="33" creationId="{5B74F1B8-2EC3-4441-BB01-117820BEAFC3}"/>
          </ac:picMkLst>
        </pc:picChg>
        <pc:picChg chg="mod">
          <ac:chgData name="Nishitha Nanda" userId="6d1d25f87945e9a1" providerId="LiveId" clId="{3AE3DAF0-E639-4FD4-B679-ABB5138FBDF2}" dt="2021-08-21T15:33:07.793" v="391" actId="14100"/>
          <ac:picMkLst>
            <pc:docMk/>
            <pc:sldMk cId="777570172" sldId="264"/>
            <ac:picMk id="34" creationId="{E77159F9-9673-48EA-8D6C-52BDA2C8F561}"/>
          </ac:picMkLst>
        </pc:picChg>
        <pc:picChg chg="mod">
          <ac:chgData name="Nishitha Nanda" userId="6d1d25f87945e9a1" providerId="LiveId" clId="{3AE3DAF0-E639-4FD4-B679-ABB5138FBDF2}" dt="2021-08-21T17:39:04.586" v="704" actId="1076"/>
          <ac:picMkLst>
            <pc:docMk/>
            <pc:sldMk cId="777570172" sldId="264"/>
            <ac:picMk id="36" creationId="{0683A14A-63D1-42C2-A0F8-1857DE065B2C}"/>
          </ac:picMkLst>
        </pc:picChg>
        <pc:picChg chg="mod">
          <ac:chgData name="Nishitha Nanda" userId="6d1d25f87945e9a1" providerId="LiveId" clId="{3AE3DAF0-E639-4FD4-B679-ABB5138FBDF2}" dt="2021-08-21T17:39:16.084" v="708" actId="1076"/>
          <ac:picMkLst>
            <pc:docMk/>
            <pc:sldMk cId="777570172" sldId="264"/>
            <ac:picMk id="37" creationId="{18B07AE5-087E-4720-B9E3-D644033F7272}"/>
          </ac:picMkLst>
        </pc:picChg>
        <pc:picChg chg="mod">
          <ac:chgData name="Nishitha Nanda" userId="6d1d25f87945e9a1" providerId="LiveId" clId="{3AE3DAF0-E639-4FD4-B679-ABB5138FBDF2}" dt="2021-08-21T15:31:49.502" v="359" actId="1076"/>
          <ac:picMkLst>
            <pc:docMk/>
            <pc:sldMk cId="777570172" sldId="264"/>
            <ac:picMk id="38" creationId="{2E163639-FD8B-4423-8364-D66C68570974}"/>
          </ac:picMkLst>
        </pc:picChg>
        <pc:picChg chg="mod">
          <ac:chgData name="Nishitha Nanda" userId="6d1d25f87945e9a1" providerId="LiveId" clId="{3AE3DAF0-E639-4FD4-B679-ABB5138FBDF2}" dt="2021-08-21T15:32:54.532" v="385" actId="14100"/>
          <ac:picMkLst>
            <pc:docMk/>
            <pc:sldMk cId="777570172" sldId="264"/>
            <ac:picMk id="39" creationId="{339D8F8B-8F0E-4E24-B6A3-D4C8825B0518}"/>
          </ac:picMkLst>
        </pc:picChg>
      </pc:sldChg>
      <pc:sldChg chg="addSp delSp modSp mod modTransition modAnim">
        <pc:chgData name="Nishitha Nanda" userId="6d1d25f87945e9a1" providerId="LiveId" clId="{3AE3DAF0-E639-4FD4-B679-ABB5138FBDF2}" dt="2021-08-21T17:44:53.744" v="746" actId="20577"/>
        <pc:sldMkLst>
          <pc:docMk/>
          <pc:sldMk cId="1834144384" sldId="265"/>
        </pc:sldMkLst>
        <pc:spChg chg="mod">
          <ac:chgData name="Nishitha Nanda" userId="6d1d25f87945e9a1" providerId="LiveId" clId="{3AE3DAF0-E639-4FD4-B679-ABB5138FBDF2}" dt="2021-08-21T17:44:53.744" v="746" actId="20577"/>
          <ac:spMkLst>
            <pc:docMk/>
            <pc:sldMk cId="1834144384" sldId="265"/>
            <ac:spMk id="3" creationId="{0E5CFA35-3F74-4DC4-8B17-548EE12006E5}"/>
          </ac:spMkLst>
        </pc:spChg>
        <pc:spChg chg="add mod">
          <ac:chgData name="Nishitha Nanda" userId="6d1d25f87945e9a1" providerId="LiveId" clId="{3AE3DAF0-E639-4FD4-B679-ABB5138FBDF2}" dt="2021-08-21T15:14:06.073" v="81" actId="20577"/>
          <ac:spMkLst>
            <pc:docMk/>
            <pc:sldMk cId="1834144384" sldId="265"/>
            <ac:spMk id="8" creationId="{A2016092-C41A-40B8-8AB0-4870696CDFF6}"/>
          </ac:spMkLst>
        </pc:spChg>
        <pc:picChg chg="add mod modCrop">
          <ac:chgData name="Nishitha Nanda" userId="6d1d25f87945e9a1" providerId="LiveId" clId="{3AE3DAF0-E639-4FD4-B679-ABB5138FBDF2}" dt="2021-08-21T15:13:52.717" v="78" actId="1076"/>
          <ac:picMkLst>
            <pc:docMk/>
            <pc:sldMk cId="1834144384" sldId="265"/>
            <ac:picMk id="4" creationId="{6AC6FEB2-6BDC-4C8B-9E1A-AA16A990DF78}"/>
          </ac:picMkLst>
        </pc:picChg>
        <pc:picChg chg="add del mod">
          <ac:chgData name="Nishitha Nanda" userId="6d1d25f87945e9a1" providerId="LiveId" clId="{3AE3DAF0-E639-4FD4-B679-ABB5138FBDF2}" dt="2021-08-21T15:12:25.584" v="48" actId="21"/>
          <ac:picMkLst>
            <pc:docMk/>
            <pc:sldMk cId="1834144384" sldId="265"/>
            <ac:picMk id="7" creationId="{FDEE8B4C-9119-4506-AAC5-54CCA8933312}"/>
          </ac:picMkLst>
        </pc:picChg>
      </pc:sldChg>
      <pc:sldChg chg="addSp modSp mod modTransition modAnim">
        <pc:chgData name="Nishitha Nanda" userId="6d1d25f87945e9a1" providerId="LiveId" clId="{3AE3DAF0-E639-4FD4-B679-ABB5138FBDF2}" dt="2021-08-21T17:37:31.913" v="690"/>
        <pc:sldMkLst>
          <pc:docMk/>
          <pc:sldMk cId="1155186668" sldId="266"/>
        </pc:sldMkLst>
        <pc:spChg chg="add mod">
          <ac:chgData name="Nishitha Nanda" userId="6d1d25f87945e9a1" providerId="LiveId" clId="{3AE3DAF0-E639-4FD4-B679-ABB5138FBDF2}" dt="2021-08-21T15:14:47.911" v="95" actId="20577"/>
          <ac:spMkLst>
            <pc:docMk/>
            <pc:sldMk cId="1155186668" sldId="266"/>
            <ac:spMk id="2" creationId="{AE2E2A15-ED98-4067-91B0-97CA8F3903D2}"/>
          </ac:spMkLst>
        </pc:spChg>
        <pc:picChg chg="mod">
          <ac:chgData name="Nishitha Nanda" userId="6d1d25f87945e9a1" providerId="LiveId" clId="{3AE3DAF0-E639-4FD4-B679-ABB5138FBDF2}" dt="2021-08-21T15:02:48.391" v="17" actId="1076"/>
          <ac:picMkLst>
            <pc:docMk/>
            <pc:sldMk cId="1155186668" sldId="266"/>
            <ac:picMk id="3" creationId="{2F022337-AFEC-4196-B1E3-B9A5D8FBA392}"/>
          </ac:picMkLst>
        </pc:picChg>
        <pc:picChg chg="mod">
          <ac:chgData name="Nishitha Nanda" userId="6d1d25f87945e9a1" providerId="LiveId" clId="{3AE3DAF0-E639-4FD4-B679-ABB5138FBDF2}" dt="2021-08-21T17:37:21.050" v="686" actId="1076"/>
          <ac:picMkLst>
            <pc:docMk/>
            <pc:sldMk cId="1155186668" sldId="266"/>
            <ac:picMk id="5" creationId="{40222AE8-5C2C-43FB-8FBB-F37932971AF6}"/>
          </ac:picMkLst>
        </pc:picChg>
        <pc:picChg chg="mod">
          <ac:chgData name="Nishitha Nanda" userId="6d1d25f87945e9a1" providerId="LiveId" clId="{3AE3DAF0-E639-4FD4-B679-ABB5138FBDF2}" dt="2021-08-21T15:02:24.765" v="12" actId="1076"/>
          <ac:picMkLst>
            <pc:docMk/>
            <pc:sldMk cId="1155186668" sldId="266"/>
            <ac:picMk id="7" creationId="{CCF68283-7535-44C8-89F9-6E85387F65B5}"/>
          </ac:picMkLst>
        </pc:picChg>
        <pc:picChg chg="mod">
          <ac:chgData name="Nishitha Nanda" userId="6d1d25f87945e9a1" providerId="LiveId" clId="{3AE3DAF0-E639-4FD4-B679-ABB5138FBDF2}" dt="2021-08-21T15:02:42.906" v="15" actId="1076"/>
          <ac:picMkLst>
            <pc:docMk/>
            <pc:sldMk cId="1155186668" sldId="266"/>
            <ac:picMk id="8" creationId="{B8FCA0A9-A6A3-4527-82D9-41BE88600AE4}"/>
          </ac:picMkLst>
        </pc:picChg>
        <pc:picChg chg="mod">
          <ac:chgData name="Nishitha Nanda" userId="6d1d25f87945e9a1" providerId="LiveId" clId="{3AE3DAF0-E639-4FD4-B679-ABB5138FBDF2}" dt="2021-08-21T15:02:53.228" v="19" actId="1076"/>
          <ac:picMkLst>
            <pc:docMk/>
            <pc:sldMk cId="1155186668" sldId="266"/>
            <ac:picMk id="9" creationId="{979C2DCA-C4F8-48B4-A11A-399DA82A0602}"/>
          </ac:picMkLst>
        </pc:picChg>
        <pc:picChg chg="mod">
          <ac:chgData name="Nishitha Nanda" userId="6d1d25f87945e9a1" providerId="LiveId" clId="{3AE3DAF0-E639-4FD4-B679-ABB5138FBDF2}" dt="2021-08-21T15:02:51.447" v="18" actId="1076"/>
          <ac:picMkLst>
            <pc:docMk/>
            <pc:sldMk cId="1155186668" sldId="266"/>
            <ac:picMk id="10" creationId="{E5C93FDC-69EF-4AFE-80D7-487F4A64ECD0}"/>
          </ac:picMkLst>
        </pc:picChg>
        <pc:picChg chg="mod">
          <ac:chgData name="Nishitha Nanda" userId="6d1d25f87945e9a1" providerId="LiveId" clId="{3AE3DAF0-E639-4FD4-B679-ABB5138FBDF2}" dt="2021-08-21T17:37:25.478" v="688" actId="1076"/>
          <ac:picMkLst>
            <pc:docMk/>
            <pc:sldMk cId="1155186668" sldId="266"/>
            <ac:picMk id="11" creationId="{56973519-4938-425E-BDBD-30D7BE3A21FF}"/>
          </ac:picMkLst>
        </pc:picChg>
      </pc:sldChg>
      <pc:sldChg chg="addSp modSp mod modTransition modAnim">
        <pc:chgData name="Nishitha Nanda" userId="6d1d25f87945e9a1" providerId="LiveId" clId="{3AE3DAF0-E639-4FD4-B679-ABB5138FBDF2}" dt="2021-08-21T17:43:44.687" v="731" actId="1076"/>
        <pc:sldMkLst>
          <pc:docMk/>
          <pc:sldMk cId="2361765176" sldId="267"/>
        </pc:sldMkLst>
        <pc:spChg chg="add mod">
          <ac:chgData name="Nishitha Nanda" userId="6d1d25f87945e9a1" providerId="LiveId" clId="{3AE3DAF0-E639-4FD4-B679-ABB5138FBDF2}" dt="2021-08-21T17:43:44.687" v="731" actId="1076"/>
          <ac:spMkLst>
            <pc:docMk/>
            <pc:sldMk cId="2361765176" sldId="267"/>
            <ac:spMk id="2" creationId="{2DA68D7D-43F0-4A40-BFD0-D13DD5620E39}"/>
          </ac:spMkLst>
        </pc:spChg>
        <pc:spChg chg="add mod">
          <ac:chgData name="Nishitha Nanda" userId="6d1d25f87945e9a1" providerId="LiveId" clId="{3AE3DAF0-E639-4FD4-B679-ABB5138FBDF2}" dt="2021-08-21T15:31:13.484" v="345" actId="207"/>
          <ac:spMkLst>
            <pc:docMk/>
            <pc:sldMk cId="2361765176" sldId="267"/>
            <ac:spMk id="5" creationId="{B86E6FA1-4E4D-4BC3-A2CD-CF03B5305E2A}"/>
          </ac:spMkLst>
        </pc:spChg>
        <pc:picChg chg="mod">
          <ac:chgData name="Nishitha Nanda" userId="6d1d25f87945e9a1" providerId="LiveId" clId="{3AE3DAF0-E639-4FD4-B679-ABB5138FBDF2}" dt="2021-08-21T17:38:03.899" v="693" actId="1076"/>
          <ac:picMkLst>
            <pc:docMk/>
            <pc:sldMk cId="2361765176" sldId="267"/>
            <ac:picMk id="3" creationId="{40CA3EFE-1CA9-4257-839E-8DF70D4DE2E5}"/>
          </ac:picMkLst>
        </pc:picChg>
        <pc:picChg chg="add mod">
          <ac:chgData name="Nishitha Nanda" userId="6d1d25f87945e9a1" providerId="LiveId" clId="{3AE3DAF0-E639-4FD4-B679-ABB5138FBDF2}" dt="2021-08-21T17:38:12.096" v="695" actId="1076"/>
          <ac:picMkLst>
            <pc:docMk/>
            <pc:sldMk cId="2361765176" sldId="267"/>
            <ac:picMk id="4" creationId="{56D13ABB-76C4-45BC-ABF5-A1EA7C95BD83}"/>
          </ac:picMkLst>
        </pc:picChg>
      </pc:sldChg>
      <pc:sldChg chg="addSp delSp modSp mod modTransition">
        <pc:chgData name="Nishitha Nanda" userId="6d1d25f87945e9a1" providerId="LiveId" clId="{3AE3DAF0-E639-4FD4-B679-ABB5138FBDF2}" dt="2021-08-21T17:36:46.896" v="680"/>
        <pc:sldMkLst>
          <pc:docMk/>
          <pc:sldMk cId="750183152" sldId="268"/>
        </pc:sldMkLst>
        <pc:spChg chg="add mod">
          <ac:chgData name="Nishitha Nanda" userId="6d1d25f87945e9a1" providerId="LiveId" clId="{3AE3DAF0-E639-4FD4-B679-ABB5138FBDF2}" dt="2021-08-21T16:00:48.508" v="498" actId="1582"/>
          <ac:spMkLst>
            <pc:docMk/>
            <pc:sldMk cId="750183152" sldId="268"/>
            <ac:spMk id="11" creationId="{2BF5D0EE-DFD5-407F-8AD7-65B029DDCFDD}"/>
          </ac:spMkLst>
        </pc:spChg>
        <pc:spChg chg="add mod">
          <ac:chgData name="Nishitha Nanda" userId="6d1d25f87945e9a1" providerId="LiveId" clId="{3AE3DAF0-E639-4FD4-B679-ABB5138FBDF2}" dt="2021-08-21T15:41:53.065" v="467" actId="207"/>
          <ac:spMkLst>
            <pc:docMk/>
            <pc:sldMk cId="750183152" sldId="268"/>
            <ac:spMk id="12" creationId="{B9ADC1A5-F841-4F70-8F25-E0C475186413}"/>
          </ac:spMkLst>
        </pc:spChg>
        <pc:spChg chg="add del mod">
          <ac:chgData name="Nishitha Nanda" userId="6d1d25f87945e9a1" providerId="LiveId" clId="{3AE3DAF0-E639-4FD4-B679-ABB5138FBDF2}" dt="2021-08-21T15:59:00.404" v="482" actId="21"/>
          <ac:spMkLst>
            <pc:docMk/>
            <pc:sldMk cId="750183152" sldId="268"/>
            <ac:spMk id="13" creationId="{1B52C465-55E5-4FDC-8A1E-801CBD4567C4}"/>
          </ac:spMkLst>
        </pc:spChg>
        <pc:spChg chg="add del mod">
          <ac:chgData name="Nishitha Nanda" userId="6d1d25f87945e9a1" providerId="LiveId" clId="{3AE3DAF0-E639-4FD4-B679-ABB5138FBDF2}" dt="2021-08-21T15:59:00.404" v="482" actId="21"/>
          <ac:spMkLst>
            <pc:docMk/>
            <pc:sldMk cId="750183152" sldId="268"/>
            <ac:spMk id="14" creationId="{F5179575-772F-4A82-8954-121B17266E11}"/>
          </ac:spMkLst>
        </pc:spChg>
        <pc:picChg chg="add del mod">
          <ac:chgData name="Nishitha Nanda" userId="6d1d25f87945e9a1" providerId="LiveId" clId="{3AE3DAF0-E639-4FD4-B679-ABB5138FBDF2}" dt="2021-08-21T15:39:08.899" v="403" actId="478"/>
          <ac:picMkLst>
            <pc:docMk/>
            <pc:sldMk cId="750183152" sldId="268"/>
            <ac:picMk id="3" creationId="{45A11A97-E4B7-466E-9DF3-7D2E46777375}"/>
          </ac:picMkLst>
        </pc:picChg>
        <pc:picChg chg="add del mod">
          <ac:chgData name="Nishitha Nanda" userId="6d1d25f87945e9a1" providerId="LiveId" clId="{3AE3DAF0-E639-4FD4-B679-ABB5138FBDF2}" dt="2021-08-21T15:39:06.753" v="402" actId="478"/>
          <ac:picMkLst>
            <pc:docMk/>
            <pc:sldMk cId="750183152" sldId="268"/>
            <ac:picMk id="5" creationId="{06787448-9E62-4EA0-9B9E-1A07FF8EFEB8}"/>
          </ac:picMkLst>
        </pc:picChg>
        <pc:picChg chg="add mod">
          <ac:chgData name="Nishitha Nanda" userId="6d1d25f87945e9a1" providerId="LiveId" clId="{3AE3DAF0-E639-4FD4-B679-ABB5138FBDF2}" dt="2021-08-21T16:00:28.296" v="494" actId="208"/>
          <ac:picMkLst>
            <pc:docMk/>
            <pc:sldMk cId="750183152" sldId="268"/>
            <ac:picMk id="8" creationId="{A1424676-C24B-4E5E-8263-A78437A14CBD}"/>
          </ac:picMkLst>
        </pc:picChg>
        <pc:picChg chg="add mod">
          <ac:chgData name="Nishitha Nanda" userId="6d1d25f87945e9a1" providerId="LiveId" clId="{3AE3DAF0-E639-4FD4-B679-ABB5138FBDF2}" dt="2021-08-21T16:00:30.953" v="495" actId="208"/>
          <ac:picMkLst>
            <pc:docMk/>
            <pc:sldMk cId="750183152" sldId="268"/>
            <ac:picMk id="10" creationId="{E6D5667C-B281-4A81-AD5D-659C15D5F981}"/>
          </ac:picMkLst>
        </pc:picChg>
      </pc:sldChg>
      <pc:sldChg chg="addSp delSp modSp add mod modTransition">
        <pc:chgData name="Nishitha Nanda" userId="6d1d25f87945e9a1" providerId="LiveId" clId="{3AE3DAF0-E639-4FD4-B679-ABB5138FBDF2}" dt="2021-08-21T17:36:46.896" v="680"/>
        <pc:sldMkLst>
          <pc:docMk/>
          <pc:sldMk cId="1199545334" sldId="269"/>
        </pc:sldMkLst>
        <pc:spChg chg="add mod">
          <ac:chgData name="Nishitha Nanda" userId="6d1d25f87945e9a1" providerId="LiveId" clId="{3AE3DAF0-E639-4FD4-B679-ABB5138FBDF2}" dt="2021-08-21T16:00:59.657" v="500" actId="1582"/>
          <ac:spMkLst>
            <pc:docMk/>
            <pc:sldMk cId="1199545334" sldId="269"/>
            <ac:spMk id="7" creationId="{6ADF4CB6-FE5E-498D-8870-7365815448CF}"/>
          </ac:spMkLst>
        </pc:spChg>
        <pc:spChg chg="add mod">
          <ac:chgData name="Nishitha Nanda" userId="6d1d25f87945e9a1" providerId="LiveId" clId="{3AE3DAF0-E639-4FD4-B679-ABB5138FBDF2}" dt="2021-08-21T16:55:19.524" v="522"/>
          <ac:spMkLst>
            <pc:docMk/>
            <pc:sldMk cId="1199545334" sldId="269"/>
            <ac:spMk id="9" creationId="{B57B604D-EF0F-41F3-BF4C-6D516C9371DF}"/>
          </ac:spMkLst>
        </pc:spChg>
        <pc:picChg chg="mod">
          <ac:chgData name="Nishitha Nanda" userId="6d1d25f87945e9a1" providerId="LiveId" clId="{3AE3DAF0-E639-4FD4-B679-ABB5138FBDF2}" dt="2021-08-21T16:00:16.162" v="491" actId="208"/>
          <ac:picMkLst>
            <pc:docMk/>
            <pc:sldMk cId="1199545334" sldId="269"/>
            <ac:picMk id="3" creationId="{45A11A97-E4B7-466E-9DF3-7D2E46777375}"/>
          </ac:picMkLst>
        </pc:picChg>
        <pc:picChg chg="mod">
          <ac:chgData name="Nishitha Nanda" userId="6d1d25f87945e9a1" providerId="LiveId" clId="{3AE3DAF0-E639-4FD4-B679-ABB5138FBDF2}" dt="2021-08-21T16:00:19.830" v="492" actId="208"/>
          <ac:picMkLst>
            <pc:docMk/>
            <pc:sldMk cId="1199545334" sldId="269"/>
            <ac:picMk id="5" creationId="{06787448-9E62-4EA0-9B9E-1A07FF8EFEB8}"/>
          </ac:picMkLst>
        </pc:picChg>
        <pc:picChg chg="del mod">
          <ac:chgData name="Nishitha Nanda" userId="6d1d25f87945e9a1" providerId="LiveId" clId="{3AE3DAF0-E639-4FD4-B679-ABB5138FBDF2}" dt="2021-08-21T15:58:22.632" v="470" actId="478"/>
          <ac:picMkLst>
            <pc:docMk/>
            <pc:sldMk cId="1199545334" sldId="269"/>
            <ac:picMk id="8" creationId="{A1424676-C24B-4E5E-8263-A78437A14CBD}"/>
          </ac:picMkLst>
        </pc:picChg>
        <pc:picChg chg="del mod">
          <ac:chgData name="Nishitha Nanda" userId="6d1d25f87945e9a1" providerId="LiveId" clId="{3AE3DAF0-E639-4FD4-B679-ABB5138FBDF2}" dt="2021-08-21T15:58:20.497" v="469" actId="478"/>
          <ac:picMkLst>
            <pc:docMk/>
            <pc:sldMk cId="1199545334" sldId="269"/>
            <ac:picMk id="10" creationId="{E6D5667C-B281-4A81-AD5D-659C15D5F981}"/>
          </ac:picMkLst>
        </pc:picChg>
      </pc:sldChg>
      <pc:sldChg chg="addSp delSp modSp new mod modTransition">
        <pc:chgData name="Nishitha Nanda" userId="6d1d25f87945e9a1" providerId="LiveId" clId="{3AE3DAF0-E639-4FD4-B679-ABB5138FBDF2}" dt="2021-08-21T17:36:46.896" v="680"/>
        <pc:sldMkLst>
          <pc:docMk/>
          <pc:sldMk cId="3612038193" sldId="270"/>
        </pc:sldMkLst>
        <pc:spChg chg="add mod">
          <ac:chgData name="Nishitha Nanda" userId="6d1d25f87945e9a1" providerId="LiveId" clId="{3AE3DAF0-E639-4FD4-B679-ABB5138FBDF2}" dt="2021-08-21T17:27:22.234" v="568" actId="1076"/>
          <ac:spMkLst>
            <pc:docMk/>
            <pc:sldMk cId="3612038193" sldId="270"/>
            <ac:spMk id="9" creationId="{CA1C9058-F0C2-406E-B88C-6278D05F1F3B}"/>
          </ac:spMkLst>
        </pc:spChg>
        <pc:spChg chg="add mod">
          <ac:chgData name="Nishitha Nanda" userId="6d1d25f87945e9a1" providerId="LiveId" clId="{3AE3DAF0-E639-4FD4-B679-ABB5138FBDF2}" dt="2021-08-21T17:27:19.112" v="567" actId="1076"/>
          <ac:spMkLst>
            <pc:docMk/>
            <pc:sldMk cId="3612038193" sldId="270"/>
            <ac:spMk id="10" creationId="{45F603D1-EE1A-4D6F-B900-3242219417B0}"/>
          </ac:spMkLst>
        </pc:spChg>
        <pc:spChg chg="add mod ord">
          <ac:chgData name="Nishitha Nanda" userId="6d1d25f87945e9a1" providerId="LiveId" clId="{3AE3DAF0-E639-4FD4-B679-ABB5138FBDF2}" dt="2021-08-21T17:29:41.977" v="616" actId="207"/>
          <ac:spMkLst>
            <pc:docMk/>
            <pc:sldMk cId="3612038193" sldId="270"/>
            <ac:spMk id="23" creationId="{BCAAB993-EA42-4DA2-8959-CAC94A85D173}"/>
          </ac:spMkLst>
        </pc:spChg>
        <pc:spChg chg="add mod">
          <ac:chgData name="Nishitha Nanda" userId="6d1d25f87945e9a1" providerId="LiveId" clId="{3AE3DAF0-E639-4FD4-B679-ABB5138FBDF2}" dt="2021-08-21T17:29:45.932" v="617" actId="207"/>
          <ac:spMkLst>
            <pc:docMk/>
            <pc:sldMk cId="3612038193" sldId="270"/>
            <ac:spMk id="24" creationId="{D0F59F73-2EA5-47CB-A0EC-B1C8E89305C5}"/>
          </ac:spMkLst>
        </pc:spChg>
        <pc:spChg chg="add mod">
          <ac:chgData name="Nishitha Nanda" userId="6d1d25f87945e9a1" providerId="LiveId" clId="{3AE3DAF0-E639-4FD4-B679-ABB5138FBDF2}" dt="2021-08-21T17:29:01.075" v="610" actId="14100"/>
          <ac:spMkLst>
            <pc:docMk/>
            <pc:sldMk cId="3612038193" sldId="270"/>
            <ac:spMk id="25" creationId="{5D9EE335-977F-4EE7-BA9F-521FC551DB50}"/>
          </ac:spMkLst>
        </pc:spChg>
        <pc:spChg chg="add mod">
          <ac:chgData name="Nishitha Nanda" userId="6d1d25f87945e9a1" providerId="LiveId" clId="{3AE3DAF0-E639-4FD4-B679-ABB5138FBDF2}" dt="2021-08-21T17:33:58.378" v="659" actId="1582"/>
          <ac:spMkLst>
            <pc:docMk/>
            <pc:sldMk cId="3612038193" sldId="270"/>
            <ac:spMk id="30" creationId="{9FB6CDB2-F344-4E80-8CF9-8C031DBB721A}"/>
          </ac:spMkLst>
        </pc:spChg>
        <pc:spChg chg="add del">
          <ac:chgData name="Nishitha Nanda" userId="6d1d25f87945e9a1" providerId="LiveId" clId="{3AE3DAF0-E639-4FD4-B679-ABB5138FBDF2}" dt="2021-08-21T17:34:14.172" v="662" actId="478"/>
          <ac:spMkLst>
            <pc:docMk/>
            <pc:sldMk cId="3612038193" sldId="270"/>
            <ac:spMk id="31" creationId="{B16A6B3E-E80C-4AB3-A195-D39F0DB07B2A}"/>
          </ac:spMkLst>
        </pc:spChg>
        <pc:picChg chg="add mod">
          <ac:chgData name="Nishitha Nanda" userId="6d1d25f87945e9a1" providerId="LiveId" clId="{3AE3DAF0-E639-4FD4-B679-ABB5138FBDF2}" dt="2021-08-21T17:28:13.318" v="583" actId="14100"/>
          <ac:picMkLst>
            <pc:docMk/>
            <pc:sldMk cId="3612038193" sldId="270"/>
            <ac:picMk id="2" creationId="{B2F2D52A-ADB4-4148-924A-AE6242914CC8}"/>
          </ac:picMkLst>
        </pc:picChg>
        <pc:picChg chg="add del mod">
          <ac:chgData name="Nishitha Nanda" userId="6d1d25f87945e9a1" providerId="LiveId" clId="{3AE3DAF0-E639-4FD4-B679-ABB5138FBDF2}" dt="2021-08-21T16:03:49.536" v="506" actId="478"/>
          <ac:picMkLst>
            <pc:docMk/>
            <pc:sldMk cId="3612038193" sldId="270"/>
            <ac:picMk id="4" creationId="{32E86112-179A-4A86-AE1A-6D1D71F0D564}"/>
          </ac:picMkLst>
        </pc:picChg>
        <pc:picChg chg="add del mod">
          <ac:chgData name="Nishitha Nanda" userId="6d1d25f87945e9a1" providerId="LiveId" clId="{3AE3DAF0-E639-4FD4-B679-ABB5138FBDF2}" dt="2021-08-21T16:04:00.267" v="509" actId="478"/>
          <ac:picMkLst>
            <pc:docMk/>
            <pc:sldMk cId="3612038193" sldId="270"/>
            <ac:picMk id="6" creationId="{7B1E5CE9-88A6-47C3-9628-1C1D3568D7A6}"/>
          </ac:picMkLst>
        </pc:picChg>
        <pc:picChg chg="add del mod">
          <ac:chgData name="Nishitha Nanda" userId="6d1d25f87945e9a1" providerId="LiveId" clId="{3AE3DAF0-E639-4FD4-B679-ABB5138FBDF2}" dt="2021-08-21T16:07:17.784" v="510" actId="21"/>
          <ac:picMkLst>
            <pc:docMk/>
            <pc:sldMk cId="3612038193" sldId="270"/>
            <ac:picMk id="8" creationId="{54C3C1FB-11BA-4AF0-BC95-67AB0770273E}"/>
          </ac:picMkLst>
        </pc:picChg>
        <pc:picChg chg="add del mod modCrop">
          <ac:chgData name="Nishitha Nanda" userId="6d1d25f87945e9a1" providerId="LiveId" clId="{3AE3DAF0-E639-4FD4-B679-ABB5138FBDF2}" dt="2021-08-21T17:34:00.647" v="660" actId="1076"/>
          <ac:picMkLst>
            <pc:docMk/>
            <pc:sldMk cId="3612038193" sldId="270"/>
            <ac:picMk id="12" creationId="{CB0AB243-5A34-4EB1-812F-8D261F10C589}"/>
          </ac:picMkLst>
        </pc:picChg>
        <pc:picChg chg="add del mod modCrop">
          <ac:chgData name="Nishitha Nanda" userId="6d1d25f87945e9a1" providerId="LiveId" clId="{3AE3DAF0-E639-4FD4-B679-ABB5138FBDF2}" dt="2021-08-21T17:26:05.025" v="541" actId="478"/>
          <ac:picMkLst>
            <pc:docMk/>
            <pc:sldMk cId="3612038193" sldId="270"/>
            <ac:picMk id="14" creationId="{F6767C76-2066-4315-BC0A-EDF003621B9F}"/>
          </ac:picMkLst>
        </pc:picChg>
        <pc:picChg chg="add del mod">
          <ac:chgData name="Nishitha Nanda" userId="6d1d25f87945e9a1" providerId="LiveId" clId="{3AE3DAF0-E639-4FD4-B679-ABB5138FBDF2}" dt="2021-08-21T17:26:30.113" v="555" actId="478"/>
          <ac:picMkLst>
            <pc:docMk/>
            <pc:sldMk cId="3612038193" sldId="270"/>
            <ac:picMk id="16" creationId="{594C9F01-41F1-4FC2-B662-CC6A7ECD071C}"/>
          </ac:picMkLst>
        </pc:picChg>
        <pc:picChg chg="add del mod ord modCrop">
          <ac:chgData name="Nishitha Nanda" userId="6d1d25f87945e9a1" providerId="LiveId" clId="{3AE3DAF0-E639-4FD4-B679-ABB5138FBDF2}" dt="2021-08-21T17:33:16.626" v="651" actId="1076"/>
          <ac:picMkLst>
            <pc:docMk/>
            <pc:sldMk cId="3612038193" sldId="270"/>
            <ac:picMk id="18" creationId="{828BD726-7941-4BEC-8995-65F9693D773C}"/>
          </ac:picMkLst>
        </pc:picChg>
        <pc:picChg chg="add del mod">
          <ac:chgData name="Nishitha Nanda" userId="6d1d25f87945e9a1" providerId="LiveId" clId="{3AE3DAF0-E639-4FD4-B679-ABB5138FBDF2}" dt="2021-08-21T17:26:28.049" v="553" actId="478"/>
          <ac:picMkLst>
            <pc:docMk/>
            <pc:sldMk cId="3612038193" sldId="270"/>
            <ac:picMk id="20" creationId="{2022D6B1-1A5C-47FC-9E79-7B552825B8DC}"/>
          </ac:picMkLst>
        </pc:picChg>
        <pc:picChg chg="add del mod">
          <ac:chgData name="Nishitha Nanda" userId="6d1d25f87945e9a1" providerId="LiveId" clId="{3AE3DAF0-E639-4FD4-B679-ABB5138FBDF2}" dt="2021-08-21T17:26:25.998" v="552" actId="478"/>
          <ac:picMkLst>
            <pc:docMk/>
            <pc:sldMk cId="3612038193" sldId="270"/>
            <ac:picMk id="22" creationId="{43CDCEAE-2FE8-4100-9D7F-701A56E8A89F}"/>
          </ac:picMkLst>
        </pc:picChg>
        <pc:picChg chg="add mod modCrop">
          <ac:chgData name="Nishitha Nanda" userId="6d1d25f87945e9a1" providerId="LiveId" clId="{3AE3DAF0-E639-4FD4-B679-ABB5138FBDF2}" dt="2021-08-21T17:33:15.064" v="650" actId="1076"/>
          <ac:picMkLst>
            <pc:docMk/>
            <pc:sldMk cId="3612038193" sldId="270"/>
            <ac:picMk id="27" creationId="{C4B036C6-E7CB-4C7D-98B2-479219787E0D}"/>
          </ac:picMkLst>
        </pc:picChg>
        <pc:picChg chg="add mod modCrop">
          <ac:chgData name="Nishitha Nanda" userId="6d1d25f87945e9a1" providerId="LiveId" clId="{3AE3DAF0-E639-4FD4-B679-ABB5138FBDF2}" dt="2021-08-21T17:32:44.016" v="645" actId="1076"/>
          <ac:picMkLst>
            <pc:docMk/>
            <pc:sldMk cId="3612038193" sldId="270"/>
            <ac:picMk id="29" creationId="{D7FCE18E-C6D9-443C-9F74-06BB048BDBA7}"/>
          </ac:picMkLst>
        </pc:picChg>
      </pc:sldChg>
      <pc:sldMasterChg chg="modTransition modSldLayout">
        <pc:chgData name="Nishitha Nanda" userId="6d1d25f87945e9a1" providerId="LiveId" clId="{3AE3DAF0-E639-4FD4-B679-ABB5138FBDF2}" dt="2021-08-21T17:36:46.896" v="680"/>
        <pc:sldMasterMkLst>
          <pc:docMk/>
          <pc:sldMasterMk cId="145193778" sldId="2147483648"/>
        </pc:sldMasterMkLst>
        <pc:sldLayoutChg chg="modTransition">
          <pc:chgData name="Nishitha Nanda" userId="6d1d25f87945e9a1" providerId="LiveId" clId="{3AE3DAF0-E639-4FD4-B679-ABB5138FBDF2}" dt="2021-08-21T17:36:46.896" v="680"/>
          <pc:sldLayoutMkLst>
            <pc:docMk/>
            <pc:sldMasterMk cId="145193778" sldId="2147483648"/>
            <pc:sldLayoutMk cId="1535319933" sldId="2147483649"/>
          </pc:sldLayoutMkLst>
        </pc:sldLayoutChg>
        <pc:sldLayoutChg chg="modTransition">
          <pc:chgData name="Nishitha Nanda" userId="6d1d25f87945e9a1" providerId="LiveId" clId="{3AE3DAF0-E639-4FD4-B679-ABB5138FBDF2}" dt="2021-08-21T17:36:46.896" v="680"/>
          <pc:sldLayoutMkLst>
            <pc:docMk/>
            <pc:sldMasterMk cId="145193778" sldId="2147483648"/>
            <pc:sldLayoutMk cId="2568610166" sldId="2147483650"/>
          </pc:sldLayoutMkLst>
        </pc:sldLayoutChg>
        <pc:sldLayoutChg chg="modTransition">
          <pc:chgData name="Nishitha Nanda" userId="6d1d25f87945e9a1" providerId="LiveId" clId="{3AE3DAF0-E639-4FD4-B679-ABB5138FBDF2}" dt="2021-08-21T17:36:46.896" v="680"/>
          <pc:sldLayoutMkLst>
            <pc:docMk/>
            <pc:sldMasterMk cId="145193778" sldId="2147483648"/>
            <pc:sldLayoutMk cId="2905821848" sldId="2147483651"/>
          </pc:sldLayoutMkLst>
        </pc:sldLayoutChg>
        <pc:sldLayoutChg chg="modTransition">
          <pc:chgData name="Nishitha Nanda" userId="6d1d25f87945e9a1" providerId="LiveId" clId="{3AE3DAF0-E639-4FD4-B679-ABB5138FBDF2}" dt="2021-08-21T17:36:46.896" v="680"/>
          <pc:sldLayoutMkLst>
            <pc:docMk/>
            <pc:sldMasterMk cId="145193778" sldId="2147483648"/>
            <pc:sldLayoutMk cId="1546498878" sldId="2147483652"/>
          </pc:sldLayoutMkLst>
        </pc:sldLayoutChg>
        <pc:sldLayoutChg chg="modTransition">
          <pc:chgData name="Nishitha Nanda" userId="6d1d25f87945e9a1" providerId="LiveId" clId="{3AE3DAF0-E639-4FD4-B679-ABB5138FBDF2}" dt="2021-08-21T17:36:46.896" v="680"/>
          <pc:sldLayoutMkLst>
            <pc:docMk/>
            <pc:sldMasterMk cId="145193778" sldId="2147483648"/>
            <pc:sldLayoutMk cId="918883103" sldId="2147483653"/>
          </pc:sldLayoutMkLst>
        </pc:sldLayoutChg>
        <pc:sldLayoutChg chg="modTransition">
          <pc:chgData name="Nishitha Nanda" userId="6d1d25f87945e9a1" providerId="LiveId" clId="{3AE3DAF0-E639-4FD4-B679-ABB5138FBDF2}" dt="2021-08-21T17:36:46.896" v="680"/>
          <pc:sldLayoutMkLst>
            <pc:docMk/>
            <pc:sldMasterMk cId="145193778" sldId="2147483648"/>
            <pc:sldLayoutMk cId="3373047758" sldId="2147483654"/>
          </pc:sldLayoutMkLst>
        </pc:sldLayoutChg>
        <pc:sldLayoutChg chg="modTransition">
          <pc:chgData name="Nishitha Nanda" userId="6d1d25f87945e9a1" providerId="LiveId" clId="{3AE3DAF0-E639-4FD4-B679-ABB5138FBDF2}" dt="2021-08-21T17:36:46.896" v="680"/>
          <pc:sldLayoutMkLst>
            <pc:docMk/>
            <pc:sldMasterMk cId="145193778" sldId="2147483648"/>
            <pc:sldLayoutMk cId="823177563" sldId="2147483655"/>
          </pc:sldLayoutMkLst>
        </pc:sldLayoutChg>
        <pc:sldLayoutChg chg="modTransition">
          <pc:chgData name="Nishitha Nanda" userId="6d1d25f87945e9a1" providerId="LiveId" clId="{3AE3DAF0-E639-4FD4-B679-ABB5138FBDF2}" dt="2021-08-21T17:36:46.896" v="680"/>
          <pc:sldLayoutMkLst>
            <pc:docMk/>
            <pc:sldMasterMk cId="145193778" sldId="2147483648"/>
            <pc:sldLayoutMk cId="2260372005" sldId="2147483656"/>
          </pc:sldLayoutMkLst>
        </pc:sldLayoutChg>
        <pc:sldLayoutChg chg="modTransition">
          <pc:chgData name="Nishitha Nanda" userId="6d1d25f87945e9a1" providerId="LiveId" clId="{3AE3DAF0-E639-4FD4-B679-ABB5138FBDF2}" dt="2021-08-21T17:36:46.896" v="680"/>
          <pc:sldLayoutMkLst>
            <pc:docMk/>
            <pc:sldMasterMk cId="145193778" sldId="2147483648"/>
            <pc:sldLayoutMk cId="363466325" sldId="2147483657"/>
          </pc:sldLayoutMkLst>
        </pc:sldLayoutChg>
        <pc:sldLayoutChg chg="modTransition">
          <pc:chgData name="Nishitha Nanda" userId="6d1d25f87945e9a1" providerId="LiveId" clId="{3AE3DAF0-E639-4FD4-B679-ABB5138FBDF2}" dt="2021-08-21T17:36:46.896" v="680"/>
          <pc:sldLayoutMkLst>
            <pc:docMk/>
            <pc:sldMasterMk cId="145193778" sldId="2147483648"/>
            <pc:sldLayoutMk cId="4201626020" sldId="2147483658"/>
          </pc:sldLayoutMkLst>
        </pc:sldLayoutChg>
        <pc:sldLayoutChg chg="modTransition">
          <pc:chgData name="Nishitha Nanda" userId="6d1d25f87945e9a1" providerId="LiveId" clId="{3AE3DAF0-E639-4FD4-B679-ABB5138FBDF2}" dt="2021-08-21T17:36:46.896" v="680"/>
          <pc:sldLayoutMkLst>
            <pc:docMk/>
            <pc:sldMasterMk cId="145193778" sldId="2147483648"/>
            <pc:sldLayoutMk cId="385684502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D7F15-C70D-4E8D-8A55-F98F37323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57E469-4CC1-443C-8AE7-E00BC33925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DDE81-6295-4452-B6EF-12E716942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1AF4D-F428-452E-B94C-3D9608C2E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2EDED-60A0-4544-8A82-B21346767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19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C6480-A6B0-453A-B33C-5BAC8B14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C69CEF-096E-4606-888F-C2B5353049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7A0C8-600B-464D-BF0D-8FFB24324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1D471-98B8-4726-B482-C2167DABB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A1AF8-CB09-4BF3-94C8-21BA0C7DA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2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9C2DB3-51D0-41FB-A982-5CF5C1AD49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3C8541-5028-4ACF-8B97-F3F73A5BC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A88DC-C9EE-4DD0-ACD5-1309BF4EA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8E3CE-78EB-499C-9004-6F79D838D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873FC-1EBE-4B83-B00F-6212D6007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45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FC34C-D1C9-4840-99B0-BBCCF0268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44977-ECA3-4679-81F2-EA55082A4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2DFD-64F9-4CEA-A3B5-3839ABD9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EF925-DE32-4640-954F-0D918F6A2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400D6-B443-491C-95FB-E609BD11A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1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F882C-76F6-4B1E-BF82-87C3B0931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F6DE9-495E-4598-BA79-4EE3F482F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42E1E-4A37-4BB3-A540-76C367B31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1C622-82DF-45D1-9930-69A115483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41836-829A-47BE-B4CC-20D248198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2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CADA4-ACA1-48D6-8AD8-18D12E7C7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BEF8-B0CB-4060-A1D1-1DB5DF5A1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2B43D4-2330-4E56-A8BD-057AAD5B2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BFA83E-EC4E-40AB-999D-FFA691D10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4944C-4FCA-409B-A284-533936DC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2B06B3-9C97-474D-97FE-6D393D0C6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49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C6C8A-7C19-4AB4-B54E-64E708E31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5BED9-49E6-4980-918A-27E8FF4B58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22A7EB-33AE-4A62-B497-DC27FF1ED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08AF69-5456-4C64-97F3-3000E1E0BF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0F2022-6CB5-4638-9D33-DB36482533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B7876A-B4C1-4434-B80D-F50E1A1B7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9FA569-CA31-44A5-AD82-CD18E1999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C2684B-7FFB-452E-BCAA-92B380354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88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1C5B8-80A9-4087-A79A-2935F5043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05A73C-ECAD-4766-9E6B-CC40C3426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657A8-59E1-4EB5-8CC5-6AD3DE2F8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CC4580-113E-409A-82DD-F6C69B0C2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4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05A1FD-6BA1-44A1-A442-103C8750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BD1261-1973-4B60-9FF4-F0E7011B0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19DA2C-E129-4257-8772-210E75C03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177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2C3C8-8774-4411-AC9D-540898D91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D061F-B610-42AF-9F1B-851CB5B3B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0F4265-1979-498D-97D2-126BB942F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6259D-B417-4285-927C-173AD4213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AB29C-CF1B-4EF8-9191-AE375E72E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3D0B53-5B2C-4F61-BDAB-B51843633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73A32-8A80-40CB-8343-81F7A8A5D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763BD6-155F-4555-B007-71C3AF38B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A996B-9F74-4EBD-854F-15C8A9F547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5F3DC-A091-4C9E-BDDD-489EBAAA8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1DE50C-4093-499E-A754-B5C57AF5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C9C38-637B-468C-934B-5137E4694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B0A666-95F9-4DDF-B802-A4401D122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4551DD-179F-4816-9871-1BD1B886F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B666F-6D72-473F-874E-66C6DCC08C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28592-FFA2-4B1D-9EA8-11F2B9617A7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A00F5-AE85-4B7B-A8BA-893991093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5F11F-493C-4433-8982-B816ABA28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7E5B5-BD11-4FCA-844D-DA770BF35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f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fif"/><Relationship Id="rId3" Type="http://schemas.openxmlformats.org/officeDocument/2006/relationships/image" Target="../media/image4.png"/><Relationship Id="rId7" Type="http://schemas.openxmlformats.org/officeDocument/2006/relationships/image" Target="../media/image8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fif"/><Relationship Id="rId5" Type="http://schemas.openxmlformats.org/officeDocument/2006/relationships/image" Target="../media/image6.png"/><Relationship Id="rId4" Type="http://schemas.openxmlformats.org/officeDocument/2006/relationships/image" Target="../media/image5.jfif"/><Relationship Id="rId9" Type="http://schemas.openxmlformats.org/officeDocument/2006/relationships/image" Target="../media/image10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f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fif"/><Relationship Id="rId3" Type="http://schemas.openxmlformats.org/officeDocument/2006/relationships/image" Target="../media/image13.jfif"/><Relationship Id="rId7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6530C379-F385-4EC6-B505-6D19B381BCED}"/>
              </a:ext>
            </a:extLst>
          </p:cNvPr>
          <p:cNvSpPr txBox="1"/>
          <p:nvPr/>
        </p:nvSpPr>
        <p:spPr>
          <a:xfrm>
            <a:off x="953423" y="2331732"/>
            <a:ext cx="10472890" cy="2985431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4400" b="1" dirty="0">
                <a:solidFill>
                  <a:srgbClr val="FF0000"/>
                </a:solidFill>
              </a:rPr>
              <a:t>WELCOME TO  ODM ONLINE CLASS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CLASS-UKG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SUBJECT-MATHEMATICS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T0PIC- SHAPE(SEMICIRCLE AND OVAL)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(BK PG 75 TO 78)                                                                                         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</a:t>
            </a: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Google Shape;55;p13">
            <a:extLst>
              <a:ext uri="{FF2B5EF4-FFF2-40B4-BE49-F238E27FC236}">
                <a16:creationId xmlns:a16="http://schemas.microsoft.com/office/drawing/2014/main" id="{3DCDFE8C-3F87-45B2-83C8-59C3D33AC50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2209" y="202756"/>
            <a:ext cx="1979210" cy="10557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513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CAC7406-9A18-454A-A58B-16703A6881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5" t="6913" r="2072" b="8124"/>
          <a:stretch/>
        </p:blipFill>
        <p:spPr>
          <a:xfrm>
            <a:off x="104775" y="612845"/>
            <a:ext cx="8791679" cy="5068818"/>
          </a:xfrm>
          <a:prstGeom prst="rect">
            <a:avLst/>
          </a:prstGeom>
          <a:ln w="5715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12217936-4679-4821-9927-6E7361AAF06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34475" y="5467350"/>
            <a:ext cx="2846601" cy="12668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E5CFA35-3F74-4DC4-8B17-548EE12006E5}"/>
              </a:ext>
            </a:extLst>
          </p:cNvPr>
          <p:cNvSpPr txBox="1"/>
          <p:nvPr/>
        </p:nvSpPr>
        <p:spPr>
          <a:xfrm>
            <a:off x="1744719" y="2339250"/>
            <a:ext cx="581813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A semicircle is half of a circle</a:t>
            </a:r>
          </a:p>
          <a:p>
            <a:r>
              <a:rPr lang="en-US" sz="3600" b="1" dirty="0">
                <a:solidFill>
                  <a:srgbClr val="002060"/>
                </a:solidFill>
              </a:rPr>
              <a:t>It has 2 sides.</a:t>
            </a:r>
          </a:p>
          <a:p>
            <a:r>
              <a:rPr lang="en-US" sz="3600" b="1" dirty="0">
                <a:solidFill>
                  <a:srgbClr val="002060"/>
                </a:solidFill>
              </a:rPr>
              <a:t>One side is curved and other side is straight</a:t>
            </a:r>
          </a:p>
          <a:p>
            <a:r>
              <a:rPr lang="en-US" sz="3600" b="1" dirty="0">
                <a:solidFill>
                  <a:srgbClr val="002060"/>
                </a:solidFill>
              </a:rPr>
              <a:t>It has 2 corners.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C6FEB2-6BDC-4C8B-9E1A-AA16A990DF7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10" r="19524"/>
          <a:stretch/>
        </p:blipFill>
        <p:spPr>
          <a:xfrm>
            <a:off x="9427392" y="483634"/>
            <a:ext cx="2039777" cy="305966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2016092-C41A-40B8-8AB0-4870696CDFF6}"/>
              </a:ext>
            </a:extLst>
          </p:cNvPr>
          <p:cNvSpPr txBox="1"/>
          <p:nvPr/>
        </p:nvSpPr>
        <p:spPr>
          <a:xfrm>
            <a:off x="9134475" y="3581400"/>
            <a:ext cx="2846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C00000"/>
                </a:solidFill>
              </a:rPr>
              <a:t>What is it?</a:t>
            </a:r>
          </a:p>
        </p:txBody>
      </p:sp>
    </p:spTree>
    <p:extLst>
      <p:ext uri="{BB962C8B-B14F-4D97-AF65-F5344CB8AC3E}">
        <p14:creationId xmlns:p14="http://schemas.microsoft.com/office/powerpoint/2010/main" val="183414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12217936-4679-4821-9927-6E7361AAF06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34475" y="5467350"/>
            <a:ext cx="2846601" cy="12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022337-AFEC-4196-B1E3-B9A5D8FBA39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11" t="51691" r="13033" b="19666"/>
          <a:stretch/>
        </p:blipFill>
        <p:spPr>
          <a:xfrm>
            <a:off x="4154195" y="559835"/>
            <a:ext cx="3654312" cy="19417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0222AE8-5C2C-43FB-8FBB-F37932971AF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55"/>
          <a:stretch/>
        </p:blipFill>
        <p:spPr>
          <a:xfrm>
            <a:off x="5981351" y="4965866"/>
            <a:ext cx="2838450" cy="14575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CF68283-7535-44C8-89F9-6E85387F65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764" y="259104"/>
            <a:ext cx="1981200" cy="2314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8FCA0A9-A6A3-4527-82D9-41BE88600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703" y="4770699"/>
            <a:ext cx="2466975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79C2DCA-C4F8-48B4-A11A-399DA82A06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00" y="3269909"/>
            <a:ext cx="2257425" cy="2028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5C93FDC-69EF-4AFE-80D7-487F4A64ECD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626" y="830604"/>
            <a:ext cx="2619375" cy="1743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6973519-4938-425E-BDBD-30D7BE3A21F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764" y="2834652"/>
            <a:ext cx="1933575" cy="23717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E2E2A15-ED98-4067-91B0-97CA8F3903D2}"/>
              </a:ext>
            </a:extLst>
          </p:cNvPr>
          <p:cNvSpPr txBox="1"/>
          <p:nvPr/>
        </p:nvSpPr>
        <p:spPr>
          <a:xfrm>
            <a:off x="4538662" y="2620669"/>
            <a:ext cx="31146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002060"/>
                </a:solidFill>
              </a:rPr>
              <a:t>Semicircle</a:t>
            </a:r>
          </a:p>
          <a:p>
            <a:r>
              <a:rPr lang="en-US" sz="5400" dirty="0">
                <a:solidFill>
                  <a:srgbClr val="002060"/>
                </a:solidFill>
              </a:rPr>
              <a:t>       as</a:t>
            </a:r>
          </a:p>
        </p:txBody>
      </p:sp>
    </p:spTree>
    <p:extLst>
      <p:ext uri="{BB962C8B-B14F-4D97-AF65-F5344CB8AC3E}">
        <p14:creationId xmlns:p14="http://schemas.microsoft.com/office/powerpoint/2010/main" val="1155186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12217936-4679-4821-9927-6E7361AAF06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34475" y="5467350"/>
            <a:ext cx="2846601" cy="12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0CA3EFE-1CA9-4257-839E-8DF70D4DE2E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1" t="2877" r="10923" b="8546"/>
          <a:stretch/>
        </p:blipFill>
        <p:spPr>
          <a:xfrm>
            <a:off x="828675" y="247649"/>
            <a:ext cx="4752975" cy="60960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6D13ABB-76C4-45BC-ABF5-A1EA7C95BD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505" y="554494"/>
            <a:ext cx="6026814" cy="36154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DA68D7D-43F0-4A40-BFD0-D13DD5620E39}"/>
              </a:ext>
            </a:extLst>
          </p:cNvPr>
          <p:cNvSpPr txBox="1"/>
          <p:nvPr/>
        </p:nvSpPr>
        <p:spPr>
          <a:xfrm>
            <a:off x="1570998" y="1033491"/>
            <a:ext cx="37718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Olli oval is my name. The circle and I are not the same. A circle is as round as it can be. I am shaped like an egg as you can see.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6E6FA1-4E4D-4BC3-A2CD-CF03B5305E2A}"/>
              </a:ext>
            </a:extLst>
          </p:cNvPr>
          <p:cNvSpPr txBox="1"/>
          <p:nvPr/>
        </p:nvSpPr>
        <p:spPr>
          <a:xfrm>
            <a:off x="5457825" y="4476750"/>
            <a:ext cx="6734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HEY! LOOK AT ME. WHO AM I?</a:t>
            </a:r>
          </a:p>
        </p:txBody>
      </p:sp>
    </p:spTree>
    <p:extLst>
      <p:ext uri="{BB962C8B-B14F-4D97-AF65-F5344CB8AC3E}">
        <p14:creationId xmlns:p14="http://schemas.microsoft.com/office/powerpoint/2010/main" val="236176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12217936-4679-4821-9927-6E7361AAF06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34475" y="5467350"/>
            <a:ext cx="2846601" cy="12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B74F1B8-2EC3-4441-BB01-117820BEAF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55" y="838159"/>
            <a:ext cx="2978212" cy="191456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77159F9-9673-48EA-8D6C-52BDA2C8F5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814" y="3083822"/>
            <a:ext cx="2971161" cy="188595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683A14A-63D1-42C2-A0F8-1857DE065B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918" y="4673281"/>
            <a:ext cx="2419350" cy="188595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18B07AE5-087E-4720-B9E3-D644033F72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5962" y="298769"/>
            <a:ext cx="2452013" cy="237673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2E163639-FD8B-4423-8364-D66C6857097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41" t="15135" r="13602" b="15900"/>
          <a:stretch/>
        </p:blipFill>
        <p:spPr>
          <a:xfrm>
            <a:off x="4647356" y="298769"/>
            <a:ext cx="2452013" cy="3130231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339D8F8B-8F0E-4E24-B6A3-D4C8825B051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00" y="3948153"/>
            <a:ext cx="2803132" cy="223357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8582326-FDBE-4F41-8488-A2578F22EA11}"/>
              </a:ext>
            </a:extLst>
          </p:cNvPr>
          <p:cNvSpPr txBox="1"/>
          <p:nvPr/>
        </p:nvSpPr>
        <p:spPr>
          <a:xfrm>
            <a:off x="4530336" y="3429000"/>
            <a:ext cx="26860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Oval as</a:t>
            </a:r>
          </a:p>
        </p:txBody>
      </p:sp>
    </p:spTree>
    <p:extLst>
      <p:ext uri="{BB962C8B-B14F-4D97-AF65-F5344CB8AC3E}">
        <p14:creationId xmlns:p14="http://schemas.microsoft.com/office/powerpoint/2010/main" val="777570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CAAB993-EA42-4DA2-8959-CAC94A85D173}"/>
              </a:ext>
            </a:extLst>
          </p:cNvPr>
          <p:cNvSpPr/>
          <p:nvPr/>
        </p:nvSpPr>
        <p:spPr>
          <a:xfrm>
            <a:off x="104775" y="1395411"/>
            <a:ext cx="4505325" cy="52006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B2F2D52A-ADB4-4148-924A-AE6242914CC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525000" y="5562600"/>
            <a:ext cx="2456076" cy="122952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A1C9058-F0C2-406E-B88C-6278D05F1F3B}"/>
              </a:ext>
            </a:extLst>
          </p:cNvPr>
          <p:cNvSpPr/>
          <p:nvPr/>
        </p:nvSpPr>
        <p:spPr>
          <a:xfrm>
            <a:off x="9906000" y="166004"/>
            <a:ext cx="2181225" cy="10715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F603D1-EE1A-4D6F-B900-3242219417B0}"/>
              </a:ext>
            </a:extLst>
          </p:cNvPr>
          <p:cNvSpPr txBox="1"/>
          <p:nvPr/>
        </p:nvSpPr>
        <p:spPr>
          <a:xfrm flipH="1">
            <a:off x="10077449" y="241279"/>
            <a:ext cx="20097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CLASSWORK</a:t>
            </a:r>
          </a:p>
          <a:p>
            <a:r>
              <a:rPr lang="en-US" sz="2800" dirty="0">
                <a:solidFill>
                  <a:srgbClr val="C00000"/>
                </a:solidFill>
              </a:rPr>
              <a:t>    23.8.21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B0AB243-5A34-4EB1-812F-8D261F10C58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64" t="9787" r="8521" b="48936"/>
          <a:stretch/>
        </p:blipFill>
        <p:spPr>
          <a:xfrm>
            <a:off x="690451" y="1408044"/>
            <a:ext cx="2100374" cy="1119900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0F59F73-2EA5-47CB-A0EC-B1C8E89305C5}"/>
              </a:ext>
            </a:extLst>
          </p:cNvPr>
          <p:cNvSpPr/>
          <p:nvPr/>
        </p:nvSpPr>
        <p:spPr>
          <a:xfrm>
            <a:off x="4648200" y="1395411"/>
            <a:ext cx="4505325" cy="52006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D9EE335-977F-4EE7-BA9F-521FC551DB50}"/>
              </a:ext>
            </a:extLst>
          </p:cNvPr>
          <p:cNvSpPr txBox="1"/>
          <p:nvPr/>
        </p:nvSpPr>
        <p:spPr>
          <a:xfrm>
            <a:off x="276226" y="261939"/>
            <a:ext cx="375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Draw and </a:t>
            </a:r>
            <a:r>
              <a:rPr lang="en-US" sz="3600" dirty="0" err="1">
                <a:solidFill>
                  <a:srgbClr val="FF0000"/>
                </a:solidFill>
              </a:rPr>
              <a:t>colour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4B036C6-E7CB-4C7D-98B2-479219787E0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37" t="4825" r="9264" b="11677"/>
          <a:stretch/>
        </p:blipFill>
        <p:spPr>
          <a:xfrm>
            <a:off x="461963" y="2690340"/>
            <a:ext cx="4000499" cy="374332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7FCE18E-C6D9-443C-9F74-06BB048BDBA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1" t="9767" r="9391" b="10156"/>
          <a:stretch/>
        </p:blipFill>
        <p:spPr>
          <a:xfrm>
            <a:off x="6096000" y="2957077"/>
            <a:ext cx="2723655" cy="357916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28BD726-7941-4BEC-8995-65F9693D773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72" r="50153" b="7951"/>
          <a:stretch/>
        </p:blipFill>
        <p:spPr>
          <a:xfrm>
            <a:off x="4967288" y="1515921"/>
            <a:ext cx="1266825" cy="1674954"/>
          </a:xfrm>
          <a:prstGeom prst="rect">
            <a:avLst/>
          </a:prstGeom>
        </p:spPr>
      </p:pic>
      <p:sp>
        <p:nvSpPr>
          <p:cNvPr id="30" name="Oval 29">
            <a:extLst>
              <a:ext uri="{FF2B5EF4-FFF2-40B4-BE49-F238E27FC236}">
                <a16:creationId xmlns:a16="http://schemas.microsoft.com/office/drawing/2014/main" id="{9FB6CDB2-F344-4E80-8CF9-8C031DBB721A}"/>
              </a:ext>
            </a:extLst>
          </p:cNvPr>
          <p:cNvSpPr/>
          <p:nvPr/>
        </p:nvSpPr>
        <p:spPr>
          <a:xfrm>
            <a:off x="4967288" y="1590675"/>
            <a:ext cx="1204912" cy="15335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38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12217936-4679-4821-9927-6E7361AAF06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34475" y="5467350"/>
            <a:ext cx="2846601" cy="12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424676-C24B-4E5E-8263-A78437A14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24" y="353013"/>
            <a:ext cx="4350544" cy="6132925"/>
          </a:xfrm>
          <a:prstGeom prst="rect">
            <a:avLst/>
          </a:prstGeom>
          <a:ln w="3810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6D5667C-B281-4A81-AD5D-659C15D5F9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192" y="362539"/>
            <a:ext cx="4354511" cy="6132924"/>
          </a:xfrm>
          <a:prstGeom prst="rect">
            <a:avLst/>
          </a:prstGeom>
          <a:ln w="3810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BF5D0EE-DFD5-407F-8AD7-65B029DDCFDD}"/>
              </a:ext>
            </a:extLst>
          </p:cNvPr>
          <p:cNvSpPr/>
          <p:nvPr/>
        </p:nvSpPr>
        <p:spPr>
          <a:xfrm>
            <a:off x="9458324" y="372063"/>
            <a:ext cx="2181225" cy="15525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ADC1A5-F841-4F70-8F25-E0C475186413}"/>
              </a:ext>
            </a:extLst>
          </p:cNvPr>
          <p:cNvSpPr txBox="1"/>
          <p:nvPr/>
        </p:nvSpPr>
        <p:spPr>
          <a:xfrm flipH="1">
            <a:off x="9544049" y="718333"/>
            <a:ext cx="20097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CLASSWORK</a:t>
            </a:r>
          </a:p>
          <a:p>
            <a:r>
              <a:rPr lang="en-US" sz="2800" dirty="0">
                <a:solidFill>
                  <a:srgbClr val="C00000"/>
                </a:solidFill>
              </a:rPr>
              <a:t>    23.8.21</a:t>
            </a:r>
          </a:p>
        </p:txBody>
      </p:sp>
    </p:spTree>
    <p:extLst>
      <p:ext uri="{BB962C8B-B14F-4D97-AF65-F5344CB8AC3E}">
        <p14:creationId xmlns:p14="http://schemas.microsoft.com/office/powerpoint/2010/main" val="75018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12217936-4679-4821-9927-6E7361AAF06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134475" y="5467350"/>
            <a:ext cx="2846601" cy="12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5A11A97-E4B7-466E-9DF3-7D2E467773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745" y="285750"/>
            <a:ext cx="4417120" cy="6286500"/>
          </a:xfrm>
          <a:prstGeom prst="rect">
            <a:avLst/>
          </a:prstGeom>
          <a:ln w="3810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787448-9E62-4EA0-9B9E-1A07FF8EFE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24" y="285750"/>
            <a:ext cx="4253211" cy="6286500"/>
          </a:xfrm>
          <a:prstGeom prst="rect">
            <a:avLst/>
          </a:prstGeom>
          <a:ln w="38100" cap="sq">
            <a:solidFill>
              <a:schemeClr val="accent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ADF4CB6-FE5E-498D-8870-7365815448CF}"/>
              </a:ext>
            </a:extLst>
          </p:cNvPr>
          <p:cNvSpPr/>
          <p:nvPr/>
        </p:nvSpPr>
        <p:spPr>
          <a:xfrm>
            <a:off x="9458325" y="362538"/>
            <a:ext cx="2181225" cy="15525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7B604D-EF0F-41F3-BF4C-6D516C9371DF}"/>
              </a:ext>
            </a:extLst>
          </p:cNvPr>
          <p:cNvSpPr txBox="1"/>
          <p:nvPr/>
        </p:nvSpPr>
        <p:spPr>
          <a:xfrm flipH="1">
            <a:off x="9544049" y="661771"/>
            <a:ext cx="20097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homework</a:t>
            </a:r>
          </a:p>
          <a:p>
            <a:r>
              <a:rPr lang="en-US" sz="2800" dirty="0">
                <a:solidFill>
                  <a:srgbClr val="C00000"/>
                </a:solidFill>
              </a:rPr>
              <a:t>    23.8.21</a:t>
            </a:r>
          </a:p>
        </p:txBody>
      </p:sp>
    </p:spTree>
    <p:extLst>
      <p:ext uri="{BB962C8B-B14F-4D97-AF65-F5344CB8AC3E}">
        <p14:creationId xmlns:p14="http://schemas.microsoft.com/office/powerpoint/2010/main" val="119954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>
            <a:extLst>
              <a:ext uri="{FF2B5EF4-FFF2-40B4-BE49-F238E27FC236}">
                <a16:creationId xmlns:a16="http://schemas.microsoft.com/office/drawing/2014/main" id="{B90F3D04-1613-4A12-9945-8A52BD6574CB}"/>
              </a:ext>
            </a:extLst>
          </p:cNvPr>
          <p:cNvSpPr txBox="1"/>
          <p:nvPr/>
        </p:nvSpPr>
        <p:spPr>
          <a:xfrm>
            <a:off x="1200150" y="1647900"/>
            <a:ext cx="99441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32" tIns="91232" rIns="91232" bIns="91232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6200" algn="ctr">
              <a:lnSpc>
                <a:spcPct val="115000"/>
              </a:lnSpc>
              <a:buSzPts val="4000"/>
            </a:pPr>
            <a:r>
              <a:rPr lang="en" sz="4000" b="1" dirty="0"/>
              <a:t>THANKING YOU</a:t>
            </a:r>
            <a:endParaRPr sz="4000" b="1" dirty="0"/>
          </a:p>
          <a:p>
            <a:pPr marL="456200" algn="ctr">
              <a:lnSpc>
                <a:spcPct val="115000"/>
              </a:lnSpc>
              <a:buSzPts val="4000"/>
            </a:pPr>
            <a:r>
              <a:rPr lang="en" sz="4000" b="1" dirty="0">
                <a:solidFill>
                  <a:srgbClr val="FF0000"/>
                </a:solidFill>
              </a:rPr>
              <a:t>ODM EDUCATIONAL GROUP</a:t>
            </a:r>
            <a:endParaRPr sz="4000" b="1" dirty="0">
              <a:solidFill>
                <a:srgbClr val="FF0000"/>
              </a:solidFill>
            </a:endParaRPr>
          </a:p>
          <a:p>
            <a:pPr>
              <a:buSzPts val="1400"/>
            </a:pPr>
            <a:endParaRPr dirty="0"/>
          </a:p>
        </p:txBody>
      </p:sp>
      <p:pic>
        <p:nvPicPr>
          <p:cNvPr id="3" name="Google Shape;54;p13">
            <a:extLst>
              <a:ext uri="{FF2B5EF4-FFF2-40B4-BE49-F238E27FC236}">
                <a16:creationId xmlns:a16="http://schemas.microsoft.com/office/drawing/2014/main" id="{8431DB3F-4683-4966-92A3-C33F49F385F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962" y="4381499"/>
            <a:ext cx="12030075" cy="2409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507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123</Words>
  <Application>Microsoft Office PowerPoint</Application>
  <PresentationFormat>Widescreen</PresentationFormat>
  <Paragraphs>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Sipra Rath</cp:lastModifiedBy>
  <cp:revision>11</cp:revision>
  <dcterms:created xsi:type="dcterms:W3CDTF">2021-08-21T07:25:52Z</dcterms:created>
  <dcterms:modified xsi:type="dcterms:W3CDTF">2021-08-22T17:06:21Z</dcterms:modified>
</cp:coreProperties>
</file>