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7"/>
  </p:notesMasterIdLst>
  <p:sldIdLst>
    <p:sldId id="256" r:id="rId2"/>
    <p:sldId id="270" r:id="rId3"/>
    <p:sldId id="272" r:id="rId4"/>
    <p:sldId id="276" r:id="rId5"/>
    <p:sldId id="258"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47">
          <p15:clr>
            <a:srgbClr val="A4A3A4"/>
          </p15:clr>
        </p15:guide>
        <p15:guide id="2" pos="2883">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woyan Satyendu"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26" y="144"/>
      </p:cViewPr>
      <p:guideLst>
        <p:guide orient="horz" pos="1647"/>
        <p:guide pos="288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 /><Relationship Id="rId3" Type="http://schemas.openxmlformats.org/officeDocument/2006/relationships/slide" Target="slides/slide2.xml" /><Relationship Id="rId7" Type="http://schemas.openxmlformats.org/officeDocument/2006/relationships/notesMaster" Target="notesMasters/notesMaster1.xml" /><Relationship Id="rId12" Type="http://schemas.openxmlformats.org/officeDocument/2006/relationships/tableStyles" Target="tableStyle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heme" Target="theme/theme1.xml" /><Relationship Id="rId5" Type="http://schemas.openxmlformats.org/officeDocument/2006/relationships/slide" Target="slides/slide4.xml" /><Relationship Id="rId10"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presProps" Target="presProps.xml" /></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01T11:28:42.902" idx="2">
    <p:pos x="6000" y="100"/>
    <p:text>+amanrouniyar@odmegroup.org Here the heading of the PPT has to be put
_Assigned to you_</p:text>
  </p:cm>
  <p:cm authorId="0" dt="2020-06-01T11:29:03.186" idx="1">
    <p:pos x="6000" y="0"/>
    <p:text>+amanrouniyar@odmegroup.org Where is the end slide of every PPT. It has to be in a format also
_Assigned to you_</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01T11:30:14.099" idx="3">
    <p:pos x="6000" y="0"/>
    <p:text>@Format for content and slide heading is missing? Just like you have mentioned in DOC., We need to specify, for each slide's heading and text content, what will be the font style +amanrouniyar@odmegroup.org
_Assigned to you_</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87e2f40332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87e2f4033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80c9633694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80c9633694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1.xml" /><Relationship Id="rId4" Type="http://schemas.openxmlformats.org/officeDocument/2006/relationships/comments" Target="../comments/comment1.xml" /></Relationships>
</file>

<file path=ppt/slides/_rels/slide2.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2.xml" /><Relationship Id="rId1" Type="http://schemas.openxmlformats.org/officeDocument/2006/relationships/slideLayout" Target="../slideLayouts/slideLayout3.xml" /><Relationship Id="rId4" Type="http://schemas.openxmlformats.org/officeDocument/2006/relationships/comments" Target="../comments/comment2.xml" /></Relationships>
</file>

<file path=ppt/slides/_rels/slide3.xml.rels><?xml version="1.0" encoding="UTF-8" standalone="yes"?>
<Relationships xmlns="http://schemas.openxmlformats.org/package/2006/relationships"><Relationship Id="rId3" Type="http://schemas.openxmlformats.org/officeDocument/2006/relationships/image" Target="../media/image3.jpeg" /><Relationship Id="rId7" Type="http://schemas.openxmlformats.org/officeDocument/2006/relationships/image" Target="../media/image7.jpeg" /><Relationship Id="rId2" Type="http://schemas.openxmlformats.org/officeDocument/2006/relationships/image" Target="../media/image2.jpeg" /><Relationship Id="rId1" Type="http://schemas.openxmlformats.org/officeDocument/2006/relationships/slideLayout" Target="../slideLayouts/slideLayout1.xml" /><Relationship Id="rId6" Type="http://schemas.openxmlformats.org/officeDocument/2006/relationships/image" Target="../media/image6.jpeg" /><Relationship Id="rId5" Type="http://schemas.openxmlformats.org/officeDocument/2006/relationships/image" Target="../media/image5.jpeg" /><Relationship Id="rId4" Type="http://schemas.openxmlformats.org/officeDocument/2006/relationships/image" Target="../media/image4.png" /></Relationships>
</file>

<file path=ppt/slides/_rels/slide4.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11.xml" /></Relationships>
</file>

<file path=ppt/slides/_rels/slide5.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notesSlide" Target="../notesSlides/notesSlide3.xml" /><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5" name="Google Shape;55;p13"/>
          <p:cNvPicPr preferRelativeResize="0"/>
          <p:nvPr/>
        </p:nvPicPr>
        <p:blipFill>
          <a:blip r:embed="rId3"/>
          <a:stretch>
            <a:fillRect/>
          </a:stretch>
        </p:blipFill>
        <p:spPr>
          <a:xfrm>
            <a:off x="7261722" y="4157914"/>
            <a:ext cx="1578401" cy="783575"/>
          </a:xfrm>
          <a:prstGeom prst="rect">
            <a:avLst/>
          </a:prstGeom>
          <a:noFill/>
          <a:ln>
            <a:noFill/>
          </a:ln>
        </p:spPr>
      </p:pic>
      <p:sp>
        <p:nvSpPr>
          <p:cNvPr id="56" name="Google Shape;56;p13"/>
          <p:cNvSpPr txBox="1"/>
          <p:nvPr/>
        </p:nvSpPr>
        <p:spPr>
          <a:xfrm>
            <a:off x="1800859" y="2415540"/>
            <a:ext cx="6397209" cy="1114425"/>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3100">
              <a:latin typeface="Calibri" panose="020F0502020204030204"/>
              <a:ea typeface="Calibri" panose="020F0502020204030204"/>
              <a:cs typeface="Calibri" panose="020F0502020204030204"/>
              <a:sym typeface="Calibri" panose="020F0502020204030204"/>
            </a:endParaRPr>
          </a:p>
        </p:txBody>
      </p:sp>
      <p:sp>
        <p:nvSpPr>
          <p:cNvPr id="4" name="Text Box 0"/>
          <p:cNvSpPr txBox="1"/>
          <p:nvPr/>
        </p:nvSpPr>
        <p:spPr>
          <a:xfrm>
            <a:off x="737782" y="1787591"/>
            <a:ext cx="5608955" cy="1077218"/>
          </a:xfrm>
          <a:prstGeom prst="rect">
            <a:avLst/>
          </a:prstGeom>
          <a:noFill/>
        </p:spPr>
        <p:txBody>
          <a:bodyPr wrap="square" rtlCol="0">
            <a:spAutoFit/>
          </a:bodyPr>
          <a:lstStyle/>
          <a:p>
            <a:r>
              <a:rPr lang="en-US" sz="3200" b="1" dirty="0">
                <a:solidFill>
                  <a:schemeClr val="tx1"/>
                </a:solidFill>
              </a:rPr>
              <a:t>Topic-'</a:t>
            </a:r>
            <a:r>
              <a:rPr lang="en-US" sz="3200" b="1" dirty="0" err="1">
                <a:solidFill>
                  <a:schemeClr val="tx1"/>
                </a:solidFill>
              </a:rPr>
              <a:t>ing</a:t>
            </a:r>
            <a:r>
              <a:rPr lang="en-US" sz="3200" b="1" dirty="0">
                <a:solidFill>
                  <a:schemeClr val="tx1"/>
                </a:solidFill>
              </a:rPr>
              <a:t>' sound words.</a:t>
            </a:r>
          </a:p>
          <a:p>
            <a:r>
              <a:rPr lang="en-US" sz="3200" b="1" dirty="0">
                <a:solidFill>
                  <a:schemeClr val="tx1"/>
                </a:solidFill>
              </a:rPr>
              <a:t>             ( seen passage)</a:t>
            </a:r>
          </a:p>
        </p:txBody>
      </p:sp>
      <p:sp>
        <p:nvSpPr>
          <p:cNvPr id="2" name="Text Box 1"/>
          <p:cNvSpPr txBox="1"/>
          <p:nvPr/>
        </p:nvSpPr>
        <p:spPr>
          <a:xfrm>
            <a:off x="737782" y="175370"/>
            <a:ext cx="4500880" cy="645160"/>
          </a:xfrm>
          <a:prstGeom prst="rect">
            <a:avLst/>
          </a:prstGeom>
          <a:noFill/>
        </p:spPr>
        <p:txBody>
          <a:bodyPr wrap="none" rtlCol="0">
            <a:spAutoFit/>
          </a:bodyPr>
          <a:lstStyle/>
          <a:p>
            <a:r>
              <a:rPr lang="en-US" sz="3600" b="1" u="sng" dirty="0">
                <a:solidFill>
                  <a:srgbClr val="FF0000"/>
                </a:solidFill>
              </a:rPr>
              <a:t>SUBJECT-ENGLISH</a:t>
            </a:r>
          </a:p>
        </p:txBody>
      </p:sp>
      <p:sp>
        <p:nvSpPr>
          <p:cNvPr id="3" name="Text Box 2"/>
          <p:cNvSpPr txBox="1"/>
          <p:nvPr/>
        </p:nvSpPr>
        <p:spPr>
          <a:xfrm>
            <a:off x="737782" y="1094815"/>
            <a:ext cx="3518907" cy="523220"/>
          </a:xfrm>
          <a:prstGeom prst="rect">
            <a:avLst/>
          </a:prstGeom>
          <a:noFill/>
        </p:spPr>
        <p:txBody>
          <a:bodyPr wrap="square" rtlCol="0">
            <a:spAutoFit/>
          </a:bodyPr>
          <a:lstStyle/>
          <a:p>
            <a:r>
              <a:rPr lang="en-US" sz="2800" b="1" dirty="0">
                <a:solidFill>
                  <a:schemeClr val="tx1"/>
                </a:solidFill>
              </a:rPr>
              <a:t>CHAPTER- UNIT-4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4" name="Rectangle 3">
            <a:extLst>
              <a:ext uri="{FF2B5EF4-FFF2-40B4-BE49-F238E27FC236}">
                <a16:creationId xmlns:a16="http://schemas.microsoft.com/office/drawing/2014/main" id="{2FB9CF88-57AD-4F6C-9361-2754761CBBFB}"/>
              </a:ext>
            </a:extLst>
          </p:cNvPr>
          <p:cNvSpPr/>
          <p:nvPr/>
        </p:nvSpPr>
        <p:spPr>
          <a:xfrm>
            <a:off x="846598" y="887299"/>
            <a:ext cx="5980922" cy="30829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1" name="Google Shape;61;p14"/>
          <p:cNvPicPr preferRelativeResize="0"/>
          <p:nvPr/>
        </p:nvPicPr>
        <p:blipFill>
          <a:blip r:embed="rId3"/>
          <a:stretch>
            <a:fillRect/>
          </a:stretch>
        </p:blipFill>
        <p:spPr>
          <a:xfrm>
            <a:off x="6827520" y="4165600"/>
            <a:ext cx="2049145" cy="612140"/>
          </a:xfrm>
          <a:prstGeom prst="rect">
            <a:avLst/>
          </a:prstGeom>
          <a:noFill/>
          <a:ln>
            <a:noFill/>
          </a:ln>
        </p:spPr>
      </p:pic>
      <p:sp>
        <p:nvSpPr>
          <p:cNvPr id="2" name="Text Box 1"/>
          <p:cNvSpPr txBox="1"/>
          <p:nvPr/>
        </p:nvSpPr>
        <p:spPr>
          <a:xfrm>
            <a:off x="4707283" y="1785620"/>
            <a:ext cx="3174365" cy="922020"/>
          </a:xfrm>
          <a:prstGeom prst="rect">
            <a:avLst/>
          </a:prstGeom>
          <a:noFill/>
        </p:spPr>
        <p:txBody>
          <a:bodyPr wrap="square" rtlCol="0">
            <a:spAutoFit/>
          </a:bodyPr>
          <a:lstStyle/>
          <a:p>
            <a:r>
              <a:rPr lang="en-US" sz="5400" b="1"/>
              <a:t>swing</a:t>
            </a:r>
          </a:p>
        </p:txBody>
      </p:sp>
      <p:sp>
        <p:nvSpPr>
          <p:cNvPr id="3" name="Text Box 2"/>
          <p:cNvSpPr txBox="1"/>
          <p:nvPr/>
        </p:nvSpPr>
        <p:spPr>
          <a:xfrm>
            <a:off x="1595755" y="1693545"/>
            <a:ext cx="1593215" cy="922020"/>
          </a:xfrm>
          <a:prstGeom prst="rect">
            <a:avLst/>
          </a:prstGeom>
          <a:noFill/>
        </p:spPr>
        <p:txBody>
          <a:bodyPr wrap="none" rtlCol="0">
            <a:spAutoFit/>
          </a:bodyPr>
          <a:lstStyle/>
          <a:p>
            <a:r>
              <a:rPr lang="en-US" sz="5400" b="1" dirty="0"/>
              <a:t>king</a:t>
            </a:r>
          </a:p>
        </p:txBody>
      </p:sp>
      <p:sp>
        <p:nvSpPr>
          <p:cNvPr id="5" name="Text Box 4"/>
          <p:cNvSpPr txBox="1"/>
          <p:nvPr/>
        </p:nvSpPr>
        <p:spPr>
          <a:xfrm>
            <a:off x="1595755" y="863600"/>
            <a:ext cx="1334135" cy="829945"/>
          </a:xfrm>
          <a:prstGeom prst="rect">
            <a:avLst/>
          </a:prstGeom>
          <a:noFill/>
        </p:spPr>
        <p:txBody>
          <a:bodyPr wrap="none" rtlCol="0" anchor="t">
            <a:spAutoFit/>
          </a:bodyPr>
          <a:lstStyle/>
          <a:p>
            <a:r>
              <a:rPr lang="en-US" sz="4800" b="1" dirty="0">
                <a:sym typeface="+mn-ea"/>
              </a:rPr>
              <a:t>ring</a:t>
            </a:r>
            <a:endParaRPr lang="en-US" sz="4800" dirty="0"/>
          </a:p>
        </p:txBody>
      </p:sp>
      <p:sp>
        <p:nvSpPr>
          <p:cNvPr id="6" name="Text Box 5"/>
          <p:cNvSpPr txBox="1"/>
          <p:nvPr/>
        </p:nvSpPr>
        <p:spPr>
          <a:xfrm>
            <a:off x="1445601" y="2571750"/>
            <a:ext cx="3174365" cy="922020"/>
          </a:xfrm>
          <a:prstGeom prst="rect">
            <a:avLst/>
          </a:prstGeom>
          <a:noFill/>
        </p:spPr>
        <p:txBody>
          <a:bodyPr wrap="square" rtlCol="0">
            <a:spAutoFit/>
          </a:bodyPr>
          <a:lstStyle/>
          <a:p>
            <a:r>
              <a:rPr lang="en-US" sz="5400" b="1" dirty="0"/>
              <a:t>wings</a:t>
            </a:r>
          </a:p>
        </p:txBody>
      </p:sp>
      <p:sp>
        <p:nvSpPr>
          <p:cNvPr id="7" name="Text Box 6"/>
          <p:cNvSpPr txBox="1"/>
          <p:nvPr/>
        </p:nvSpPr>
        <p:spPr>
          <a:xfrm>
            <a:off x="4739005" y="863600"/>
            <a:ext cx="1593215" cy="922020"/>
          </a:xfrm>
          <a:prstGeom prst="rect">
            <a:avLst/>
          </a:prstGeom>
          <a:noFill/>
        </p:spPr>
        <p:txBody>
          <a:bodyPr wrap="none" rtlCol="0">
            <a:spAutoFit/>
          </a:bodyPr>
          <a:lstStyle/>
          <a:p>
            <a:r>
              <a:rPr lang="en-US" sz="5400" b="1"/>
              <a:t>sing</a:t>
            </a:r>
          </a:p>
        </p:txBody>
      </p:sp>
      <p:sp>
        <p:nvSpPr>
          <p:cNvPr id="8" name="Text Box 7"/>
          <p:cNvSpPr txBox="1"/>
          <p:nvPr/>
        </p:nvSpPr>
        <p:spPr>
          <a:xfrm>
            <a:off x="4739005" y="2723515"/>
            <a:ext cx="2088515" cy="922020"/>
          </a:xfrm>
          <a:prstGeom prst="rect">
            <a:avLst/>
          </a:prstGeom>
          <a:noFill/>
        </p:spPr>
        <p:txBody>
          <a:bodyPr wrap="none" rtlCol="0" anchor="t">
            <a:spAutoFit/>
          </a:bodyPr>
          <a:lstStyle/>
          <a:p>
            <a:r>
              <a:rPr lang="en-US" sz="5400" b="1">
                <a:sym typeface="+mn-ea"/>
              </a:rPr>
              <a:t>string</a:t>
            </a:r>
            <a:endParaRPr lang="en-US"/>
          </a:p>
        </p:txBody>
      </p:sp>
      <p:sp>
        <p:nvSpPr>
          <p:cNvPr id="9" name="Text Box 8"/>
          <p:cNvSpPr txBox="1"/>
          <p:nvPr/>
        </p:nvSpPr>
        <p:spPr>
          <a:xfrm>
            <a:off x="602691" y="222566"/>
            <a:ext cx="7040880" cy="523220"/>
          </a:xfrm>
          <a:prstGeom prst="rect">
            <a:avLst/>
          </a:prstGeom>
          <a:noFill/>
          <a:ln w="9525">
            <a:solidFill>
              <a:schemeClr val="tx1"/>
            </a:solidFill>
          </a:ln>
        </p:spPr>
        <p:txBody>
          <a:bodyPr wrap="square" rtlCol="0">
            <a:spAutoFit/>
          </a:bodyPr>
          <a:lstStyle/>
          <a:p>
            <a:r>
              <a:rPr lang="en-US" sz="2800" b="1" u="sng" dirty="0">
                <a:solidFill>
                  <a:srgbClr val="FF0000"/>
                </a:solidFill>
              </a:rPr>
              <a:t>Lets revise all the '</a:t>
            </a:r>
            <a:r>
              <a:rPr lang="en-US" sz="2800" b="1" u="sng" dirty="0" err="1">
                <a:solidFill>
                  <a:srgbClr val="FF0000"/>
                </a:solidFill>
              </a:rPr>
              <a:t>ing'sound</a:t>
            </a:r>
            <a:r>
              <a:rPr lang="en-US" sz="2800" b="1" u="sng" dirty="0">
                <a:solidFill>
                  <a:srgbClr val="FF0000"/>
                </a:solidFill>
              </a:rPr>
              <a:t> words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SONY\Downloads\king1.jpg"/>
          <p:cNvPicPr>
            <a:picLocks noChangeAspect="1" noChangeArrowheads="1"/>
          </p:cNvPicPr>
          <p:nvPr/>
        </p:nvPicPr>
        <p:blipFill>
          <a:blip r:embed="rId2"/>
          <a:srcRect b="8163"/>
          <a:stretch>
            <a:fillRect/>
          </a:stretch>
        </p:blipFill>
        <p:spPr bwMode="auto">
          <a:xfrm>
            <a:off x="67686" y="1484608"/>
            <a:ext cx="1097280" cy="1360596"/>
          </a:xfrm>
          <a:prstGeom prst="rect">
            <a:avLst/>
          </a:prstGeom>
          <a:noFill/>
        </p:spPr>
      </p:pic>
      <p:sp>
        <p:nvSpPr>
          <p:cNvPr id="7" name="TextBox 6"/>
          <p:cNvSpPr txBox="1"/>
          <p:nvPr/>
        </p:nvSpPr>
        <p:spPr>
          <a:xfrm>
            <a:off x="1364327" y="1356032"/>
            <a:ext cx="3894455" cy="2431435"/>
          </a:xfrm>
          <a:prstGeom prst="rect">
            <a:avLst/>
          </a:prstGeom>
          <a:solidFill>
            <a:schemeClr val="accent4">
              <a:lumMod val="60000"/>
              <a:lumOff val="40000"/>
            </a:schemeClr>
          </a:solidFill>
          <a:ln w="76200">
            <a:solidFill>
              <a:schemeClr val="tx1"/>
            </a:solidFill>
          </a:ln>
        </p:spPr>
        <p:txBody>
          <a:bodyPr wrap="square" rtlCol="0">
            <a:spAutoFit/>
          </a:bodyPr>
          <a:lstStyle/>
          <a:p>
            <a:r>
              <a:rPr lang="en-US" sz="3200" dirty="0"/>
              <a:t> </a:t>
            </a:r>
            <a:r>
              <a:rPr lang="en-US" sz="2400" b="1" dirty="0"/>
              <a:t>Here is the king. The king has a ring. The queen sits on the swings. The queen sings for the king. The king gives the queen his ring.</a:t>
            </a:r>
            <a:endParaRPr lang="en-IN" sz="2400" b="1" dirty="0"/>
          </a:p>
        </p:txBody>
      </p:sp>
      <p:pic>
        <p:nvPicPr>
          <p:cNvPr id="1028" name="Picture 4" descr="C:\Users\SONY\Downloads\ring.jpg"/>
          <p:cNvPicPr>
            <a:picLocks noChangeAspect="1" noChangeArrowheads="1"/>
          </p:cNvPicPr>
          <p:nvPr/>
        </p:nvPicPr>
        <p:blipFill>
          <a:blip r:embed="rId3"/>
          <a:srcRect/>
          <a:stretch>
            <a:fillRect/>
          </a:stretch>
        </p:blipFill>
        <p:spPr bwMode="auto">
          <a:xfrm>
            <a:off x="548179" y="2312670"/>
            <a:ext cx="0" cy="0"/>
          </a:xfrm>
          <a:prstGeom prst="rect">
            <a:avLst/>
          </a:prstGeom>
          <a:noFill/>
        </p:spPr>
      </p:pic>
      <p:sp>
        <p:nvSpPr>
          <p:cNvPr id="10" name="TextBox 9"/>
          <p:cNvSpPr txBox="1"/>
          <p:nvPr/>
        </p:nvSpPr>
        <p:spPr>
          <a:xfrm>
            <a:off x="898740" y="193649"/>
            <a:ext cx="4802908" cy="707886"/>
          </a:xfrm>
          <a:prstGeom prst="rect">
            <a:avLst/>
          </a:prstGeom>
          <a:noFill/>
          <a:ln w="19050">
            <a:solidFill>
              <a:schemeClr val="tx1"/>
            </a:solidFill>
          </a:ln>
        </p:spPr>
        <p:txBody>
          <a:bodyPr wrap="square" rtlCol="0">
            <a:spAutoFit/>
          </a:bodyPr>
          <a:lstStyle/>
          <a:p>
            <a:r>
              <a:rPr lang="en-US" sz="2000" b="1" u="sng" dirty="0">
                <a:solidFill>
                  <a:srgbClr val="FF0000"/>
                </a:solidFill>
              </a:rPr>
              <a:t>Read the passage and circle the </a:t>
            </a:r>
            <a:r>
              <a:rPr lang="en-US" sz="2000" b="1" u="sng" dirty="0" err="1">
                <a:solidFill>
                  <a:srgbClr val="FF0000"/>
                </a:solidFill>
              </a:rPr>
              <a:t>ing</a:t>
            </a:r>
            <a:r>
              <a:rPr lang="en-US" sz="2000" b="1" u="sng" dirty="0">
                <a:solidFill>
                  <a:srgbClr val="FF0000"/>
                </a:solidFill>
              </a:rPr>
              <a:t> sound words  </a:t>
            </a:r>
          </a:p>
        </p:txBody>
      </p:sp>
      <p:pic>
        <p:nvPicPr>
          <p:cNvPr id="1026" name="Picture 2" descr="C:\Users\SONY\Downloads\logo odm.png"/>
          <p:cNvPicPr>
            <a:picLocks noGrp="1" noChangeAspect="1" noChangeArrowheads="1"/>
          </p:cNvPicPr>
          <p:nvPr>
            <p:ph idx="1"/>
          </p:nvPr>
        </p:nvPicPr>
        <p:blipFill>
          <a:blip r:embed="rId4"/>
          <a:srcRect t="21376" b="13034"/>
          <a:stretch>
            <a:fillRect/>
          </a:stretch>
        </p:blipFill>
        <p:spPr bwMode="auto">
          <a:xfrm>
            <a:off x="6162675" y="4055110"/>
            <a:ext cx="2837180" cy="1089025"/>
          </a:xfrm>
          <a:prstGeom prst="rect">
            <a:avLst/>
          </a:prstGeom>
          <a:noFill/>
        </p:spPr>
      </p:pic>
      <p:pic>
        <p:nvPicPr>
          <p:cNvPr id="9" name="Picture 8" descr="IMG-20200624-WA0002">
            <a:extLst>
              <a:ext uri="{FF2B5EF4-FFF2-40B4-BE49-F238E27FC236}">
                <a16:creationId xmlns:a16="http://schemas.microsoft.com/office/drawing/2014/main" id="{CE193225-867E-4F0F-86B5-9936B6C0EC90}"/>
              </a:ext>
            </a:extLst>
          </p:cNvPr>
          <p:cNvPicPr>
            <a:picLocks noChangeAspect="1"/>
          </p:cNvPicPr>
          <p:nvPr/>
        </p:nvPicPr>
        <p:blipFill>
          <a:blip r:embed="rId5"/>
          <a:stretch>
            <a:fillRect/>
          </a:stretch>
        </p:blipFill>
        <p:spPr>
          <a:xfrm>
            <a:off x="5522595" y="1417825"/>
            <a:ext cx="1280160" cy="1006458"/>
          </a:xfrm>
          <a:prstGeom prst="rect">
            <a:avLst/>
          </a:prstGeom>
        </p:spPr>
      </p:pic>
      <p:pic>
        <p:nvPicPr>
          <p:cNvPr id="11" name="Picture 10" descr="IMG-20200624-WA0003">
            <a:extLst>
              <a:ext uri="{FF2B5EF4-FFF2-40B4-BE49-F238E27FC236}">
                <a16:creationId xmlns:a16="http://schemas.microsoft.com/office/drawing/2014/main" id="{D52D67DB-5D47-4BB7-819F-EA7315188954}"/>
              </a:ext>
            </a:extLst>
          </p:cNvPr>
          <p:cNvPicPr>
            <a:picLocks noChangeAspect="1"/>
          </p:cNvPicPr>
          <p:nvPr/>
        </p:nvPicPr>
        <p:blipFill>
          <a:blip r:embed="rId6"/>
          <a:stretch>
            <a:fillRect/>
          </a:stretch>
        </p:blipFill>
        <p:spPr>
          <a:xfrm>
            <a:off x="7079640" y="1417825"/>
            <a:ext cx="1188720" cy="1036231"/>
          </a:xfrm>
          <a:prstGeom prst="rect">
            <a:avLst/>
          </a:prstGeom>
        </p:spPr>
      </p:pic>
      <p:pic>
        <p:nvPicPr>
          <p:cNvPr id="12" name="Picture 11" descr="IMG-20200624-WA0001">
            <a:extLst>
              <a:ext uri="{FF2B5EF4-FFF2-40B4-BE49-F238E27FC236}">
                <a16:creationId xmlns:a16="http://schemas.microsoft.com/office/drawing/2014/main" id="{8D45AD9D-EB99-47EC-AF12-2F7764F05CEE}"/>
              </a:ext>
            </a:extLst>
          </p:cNvPr>
          <p:cNvPicPr>
            <a:picLocks noChangeAspect="1"/>
          </p:cNvPicPr>
          <p:nvPr/>
        </p:nvPicPr>
        <p:blipFill>
          <a:blip r:embed="rId7"/>
          <a:srcRect l="5518" t="5102" r="2847" b="-68"/>
          <a:stretch>
            <a:fillRect/>
          </a:stretch>
        </p:blipFill>
        <p:spPr>
          <a:xfrm>
            <a:off x="6236247" y="2703301"/>
            <a:ext cx="1554480" cy="1016235"/>
          </a:xfrm>
          <a:prstGeom prst="rect">
            <a:avLst/>
          </a:prstGeom>
        </p:spPr>
      </p:pic>
      <p:sp>
        <p:nvSpPr>
          <p:cNvPr id="2" name="Oval 1">
            <a:extLst>
              <a:ext uri="{FF2B5EF4-FFF2-40B4-BE49-F238E27FC236}">
                <a16:creationId xmlns:a16="http://schemas.microsoft.com/office/drawing/2014/main" id="{826C8B8C-8FBF-411F-B7DD-F6F35981EF5A}"/>
              </a:ext>
            </a:extLst>
          </p:cNvPr>
          <p:cNvSpPr/>
          <p:nvPr/>
        </p:nvSpPr>
        <p:spPr>
          <a:xfrm>
            <a:off x="6105264" y="90392"/>
            <a:ext cx="2260969" cy="9144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59C5541-717B-44F8-949A-D3958A411095}"/>
              </a:ext>
            </a:extLst>
          </p:cNvPr>
          <p:cNvSpPr txBox="1"/>
          <p:nvPr/>
        </p:nvSpPr>
        <p:spPr>
          <a:xfrm>
            <a:off x="6719336" y="316759"/>
            <a:ext cx="1094336" cy="461665"/>
          </a:xfrm>
          <a:prstGeom prst="rect">
            <a:avLst/>
          </a:prstGeom>
          <a:solidFill>
            <a:schemeClr val="accent5">
              <a:lumMod val="40000"/>
              <a:lumOff val="60000"/>
            </a:schemeClr>
          </a:solidFill>
          <a:ln>
            <a:solidFill>
              <a:srgbClr val="002060"/>
            </a:solidFill>
          </a:ln>
        </p:spPr>
        <p:txBody>
          <a:bodyPr wrap="square" rtlCol="0">
            <a:spAutoFit/>
          </a:bodyPr>
          <a:lstStyle/>
          <a:p>
            <a:r>
              <a:rPr lang="en-US" sz="1200" b="1" i="1" dirty="0">
                <a:ln>
                  <a:solidFill>
                    <a:schemeClr val="tx1">
                      <a:lumMod val="95000"/>
                      <a:lumOff val="5000"/>
                    </a:schemeClr>
                  </a:solidFill>
                </a:ln>
              </a:rPr>
              <a:t>Class Assignment</a:t>
            </a:r>
          </a:p>
        </p:txBody>
      </p:sp>
      <p:sp>
        <p:nvSpPr>
          <p:cNvPr id="4" name="Oval 3">
            <a:extLst>
              <a:ext uri="{FF2B5EF4-FFF2-40B4-BE49-F238E27FC236}">
                <a16:creationId xmlns:a16="http://schemas.microsoft.com/office/drawing/2014/main" id="{4C67116F-2F18-494A-9D9E-9ABFFFF756DB}"/>
              </a:ext>
            </a:extLst>
          </p:cNvPr>
          <p:cNvSpPr/>
          <p:nvPr/>
        </p:nvSpPr>
        <p:spPr>
          <a:xfrm>
            <a:off x="2927519" y="1893470"/>
            <a:ext cx="745349" cy="463498"/>
          </a:xfrm>
          <a:prstGeom prst="ellipse">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B6DC0EA8-4D9C-4B0A-9235-C9F3A8574C2A}"/>
              </a:ext>
            </a:extLst>
          </p:cNvPr>
          <p:cNvSpPr/>
          <p:nvPr/>
        </p:nvSpPr>
        <p:spPr>
          <a:xfrm>
            <a:off x="1389770" y="2979669"/>
            <a:ext cx="745349" cy="463498"/>
          </a:xfrm>
          <a:prstGeom prst="ellipse">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8AA5D8BF-C6E7-4903-8050-9C5CF96B8B2A}"/>
              </a:ext>
            </a:extLst>
          </p:cNvPr>
          <p:cNvSpPr/>
          <p:nvPr/>
        </p:nvSpPr>
        <p:spPr>
          <a:xfrm flipV="1">
            <a:off x="3962351" y="2222307"/>
            <a:ext cx="1228824" cy="463497"/>
          </a:xfrm>
          <a:prstGeom prst="ellipse">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030FC71-F533-4E8F-86AC-ADB08D3435E9}"/>
              </a:ext>
            </a:extLst>
          </p:cNvPr>
          <p:cNvSpPr/>
          <p:nvPr/>
        </p:nvSpPr>
        <p:spPr>
          <a:xfrm>
            <a:off x="3191332" y="1484608"/>
            <a:ext cx="758421" cy="463498"/>
          </a:xfrm>
          <a:prstGeom prst="ellipse">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9DB7420F-A639-4C21-9E7F-53DA8A4A1FC1}"/>
              </a:ext>
            </a:extLst>
          </p:cNvPr>
          <p:cNvSpPr/>
          <p:nvPr/>
        </p:nvSpPr>
        <p:spPr>
          <a:xfrm>
            <a:off x="3002034" y="2554784"/>
            <a:ext cx="892709" cy="463498"/>
          </a:xfrm>
          <a:prstGeom prst="ellipse">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 calcmode="lin" valueType="num">
                                      <p:cBhvr additive="base">
                                        <p:cTn id="14" dur="500" fill="hold"/>
                                        <p:tgtEl>
                                          <p:spTgt spid="17"/>
                                        </p:tgtEl>
                                        <p:attrNameLst>
                                          <p:attrName>ppt_x</p:attrName>
                                        </p:attrNameLst>
                                      </p:cBhvr>
                                      <p:tavLst>
                                        <p:tav tm="0">
                                          <p:val>
                                            <p:strVal val="#ppt_x"/>
                                          </p:val>
                                        </p:tav>
                                        <p:tav tm="100000">
                                          <p:val>
                                            <p:strVal val="#ppt_x"/>
                                          </p:val>
                                        </p:tav>
                                      </p:tavLst>
                                    </p:anim>
                                    <p:anim calcmode="lin" valueType="num">
                                      <p:cBhvr additive="base">
                                        <p:cTn id="15"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 calcmode="lin" valueType="num">
                                      <p:cBhvr additive="base">
                                        <p:cTn id="26" dur="500" fill="hold"/>
                                        <p:tgtEl>
                                          <p:spTgt spid="16"/>
                                        </p:tgtEl>
                                        <p:attrNameLst>
                                          <p:attrName>ppt_x</p:attrName>
                                        </p:attrNameLst>
                                      </p:cBhvr>
                                      <p:tavLst>
                                        <p:tav tm="0">
                                          <p:val>
                                            <p:strVal val="#ppt_x"/>
                                          </p:val>
                                        </p:tav>
                                        <p:tav tm="100000">
                                          <p:val>
                                            <p:strVal val="#ppt_x"/>
                                          </p:val>
                                        </p:tav>
                                      </p:tavLst>
                                    </p:anim>
                                    <p:anim calcmode="lin" valueType="num">
                                      <p:cBhvr additive="base">
                                        <p:cTn id="2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additive="base">
                                        <p:cTn id="32" dur="500" fill="hold"/>
                                        <p:tgtEl>
                                          <p:spTgt spid="15"/>
                                        </p:tgtEl>
                                        <p:attrNameLst>
                                          <p:attrName>ppt_x</p:attrName>
                                        </p:attrNameLst>
                                      </p:cBhvr>
                                      <p:tavLst>
                                        <p:tav tm="0">
                                          <p:val>
                                            <p:strVal val="#ppt_x"/>
                                          </p:val>
                                        </p:tav>
                                        <p:tav tm="100000">
                                          <p:val>
                                            <p:strVal val="#ppt_x"/>
                                          </p:val>
                                        </p:tav>
                                      </p:tavLst>
                                    </p:anim>
                                    <p:anim calcmode="lin" valueType="num">
                                      <p:cBhvr additive="base">
                                        <p:cTn id="3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8"/>
                                        </p:tgtEl>
                                        <p:attrNameLst>
                                          <p:attrName>style.visibility</p:attrName>
                                        </p:attrNameLst>
                                      </p:cBhvr>
                                      <p:to>
                                        <p:strVal val="visible"/>
                                      </p:to>
                                    </p:set>
                                    <p:anim calcmode="lin" valueType="num">
                                      <p:cBhvr additive="base">
                                        <p:cTn id="38" dur="500" fill="hold"/>
                                        <p:tgtEl>
                                          <p:spTgt spid="18"/>
                                        </p:tgtEl>
                                        <p:attrNameLst>
                                          <p:attrName>ppt_x</p:attrName>
                                        </p:attrNameLst>
                                      </p:cBhvr>
                                      <p:tavLst>
                                        <p:tav tm="0">
                                          <p:val>
                                            <p:strVal val="#ppt_x"/>
                                          </p:val>
                                        </p:tav>
                                        <p:tav tm="100000">
                                          <p:val>
                                            <p:strVal val="#ppt_x"/>
                                          </p:val>
                                        </p:tav>
                                      </p:tavLst>
                                    </p:anim>
                                    <p:anim calcmode="lin" valueType="num">
                                      <p:cBhvr additive="base">
                                        <p:cTn id="39"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15" grpId="0" animBg="1"/>
      <p:bldP spid="16" grpId="0" animBg="1"/>
      <p:bldP spid="17" grpId="0" animBg="1"/>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1501119" y="333148"/>
            <a:ext cx="4895892" cy="584775"/>
          </a:xfrm>
          <a:prstGeom prst="rect">
            <a:avLst/>
          </a:prstGeom>
          <a:noFill/>
          <a:ln w="28575">
            <a:solidFill>
              <a:schemeClr val="tx1"/>
            </a:solidFill>
          </a:ln>
        </p:spPr>
        <p:txBody>
          <a:bodyPr wrap="none" rtlCol="0">
            <a:spAutoFit/>
          </a:bodyPr>
          <a:lstStyle/>
          <a:p>
            <a:r>
              <a:rPr lang="en-US" sz="3200" b="1" u="sng" dirty="0">
                <a:solidFill>
                  <a:srgbClr val="FF0000"/>
                </a:solidFill>
              </a:rPr>
              <a:t>Complete the sentences</a:t>
            </a:r>
          </a:p>
        </p:txBody>
      </p:sp>
      <p:sp>
        <p:nvSpPr>
          <p:cNvPr id="5" name="Text Box 4"/>
          <p:cNvSpPr txBox="1"/>
          <p:nvPr/>
        </p:nvSpPr>
        <p:spPr>
          <a:xfrm>
            <a:off x="2145665" y="1116330"/>
            <a:ext cx="3606800" cy="521970"/>
          </a:xfrm>
          <a:prstGeom prst="rect">
            <a:avLst/>
          </a:prstGeom>
          <a:noFill/>
        </p:spPr>
        <p:txBody>
          <a:bodyPr wrap="square" rtlCol="0">
            <a:spAutoFit/>
          </a:bodyPr>
          <a:lstStyle/>
          <a:p>
            <a:r>
              <a:rPr lang="en-US" sz="2800" b="1" dirty="0"/>
              <a:t>Here is the ____.</a:t>
            </a:r>
          </a:p>
        </p:txBody>
      </p:sp>
      <p:sp>
        <p:nvSpPr>
          <p:cNvPr id="6" name="5-Point Star 5"/>
          <p:cNvSpPr/>
          <p:nvPr/>
        </p:nvSpPr>
        <p:spPr>
          <a:xfrm>
            <a:off x="1542574" y="1236028"/>
            <a:ext cx="260033" cy="2814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7" name="Text Box 6"/>
          <p:cNvSpPr txBox="1"/>
          <p:nvPr/>
        </p:nvSpPr>
        <p:spPr>
          <a:xfrm>
            <a:off x="2051050" y="1736725"/>
            <a:ext cx="4338320" cy="521970"/>
          </a:xfrm>
          <a:prstGeom prst="rect">
            <a:avLst/>
          </a:prstGeom>
          <a:noFill/>
        </p:spPr>
        <p:txBody>
          <a:bodyPr wrap="square" rtlCol="0" anchor="t">
            <a:spAutoFit/>
          </a:bodyPr>
          <a:lstStyle/>
          <a:p>
            <a:r>
              <a:rPr lang="en-US" sz="2800" b="1" dirty="0">
                <a:sym typeface="+mn-ea"/>
              </a:rPr>
              <a:t>The ____ has a ring.</a:t>
            </a:r>
            <a:endParaRPr lang="en-US" sz="2800" b="1" dirty="0"/>
          </a:p>
        </p:txBody>
      </p:sp>
      <p:sp>
        <p:nvSpPr>
          <p:cNvPr id="8" name="5-Point Star 7"/>
          <p:cNvSpPr/>
          <p:nvPr/>
        </p:nvSpPr>
        <p:spPr>
          <a:xfrm>
            <a:off x="1542574" y="1857216"/>
            <a:ext cx="260033" cy="2814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9" name="5-Point Star 8"/>
          <p:cNvSpPr/>
          <p:nvPr/>
        </p:nvSpPr>
        <p:spPr>
          <a:xfrm>
            <a:off x="1542574" y="2952909"/>
            <a:ext cx="260033" cy="2814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0" name="5-Point Star 9"/>
          <p:cNvSpPr/>
          <p:nvPr/>
        </p:nvSpPr>
        <p:spPr>
          <a:xfrm>
            <a:off x="1542574" y="2430780"/>
            <a:ext cx="260033" cy="2814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2" name="5-Point Star 11"/>
          <p:cNvSpPr/>
          <p:nvPr/>
        </p:nvSpPr>
        <p:spPr>
          <a:xfrm>
            <a:off x="1542574" y="3524885"/>
            <a:ext cx="260033" cy="281464"/>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3" name="Text Box 12"/>
          <p:cNvSpPr txBox="1"/>
          <p:nvPr/>
        </p:nvSpPr>
        <p:spPr>
          <a:xfrm>
            <a:off x="2051050" y="2258695"/>
            <a:ext cx="6184900" cy="521970"/>
          </a:xfrm>
          <a:prstGeom prst="rect">
            <a:avLst/>
          </a:prstGeom>
          <a:noFill/>
        </p:spPr>
        <p:txBody>
          <a:bodyPr wrap="square" rtlCol="0" anchor="t">
            <a:spAutoFit/>
          </a:bodyPr>
          <a:lstStyle/>
          <a:p>
            <a:r>
              <a:rPr lang="en-US" sz="2800" b="1" dirty="0">
                <a:effectLst>
                  <a:outerShdw blurRad="38100" dist="19050" dir="2700000" algn="tl" rotWithShape="0">
                    <a:schemeClr val="dk1">
                      <a:alpha val="40000"/>
                    </a:schemeClr>
                  </a:outerShdw>
                </a:effectLst>
                <a:sym typeface="+mn-ea"/>
              </a:rPr>
              <a:t>The queen sits on a _____ .</a:t>
            </a:r>
            <a:endParaRPr lang="en-US" sz="2800" b="1" dirty="0"/>
          </a:p>
        </p:txBody>
      </p:sp>
      <p:sp>
        <p:nvSpPr>
          <p:cNvPr id="14" name="Text Box 13"/>
          <p:cNvSpPr txBox="1"/>
          <p:nvPr/>
        </p:nvSpPr>
        <p:spPr>
          <a:xfrm>
            <a:off x="2051209" y="2832100"/>
            <a:ext cx="5240537" cy="523220"/>
          </a:xfrm>
          <a:prstGeom prst="rect">
            <a:avLst/>
          </a:prstGeom>
          <a:noFill/>
        </p:spPr>
        <p:txBody>
          <a:bodyPr wrap="none" rtlCol="0" anchor="t">
            <a:spAutoFit/>
          </a:bodyPr>
          <a:lstStyle/>
          <a:p>
            <a:r>
              <a:rPr lang="en-US" sz="2800" b="1" dirty="0">
                <a:effectLst>
                  <a:outerShdw blurRad="38100" dist="19050" dir="2700000" algn="tl" rotWithShape="0">
                    <a:schemeClr val="dk1">
                      <a:alpha val="40000"/>
                    </a:schemeClr>
                  </a:outerShdw>
                </a:effectLst>
                <a:sym typeface="+mn-ea"/>
              </a:rPr>
              <a:t>The queen _____ for the king.</a:t>
            </a:r>
            <a:endParaRPr lang="en-US" sz="2800" b="1" dirty="0"/>
          </a:p>
        </p:txBody>
      </p:sp>
      <p:sp>
        <p:nvSpPr>
          <p:cNvPr id="15" name="Text Box 14"/>
          <p:cNvSpPr txBox="1"/>
          <p:nvPr/>
        </p:nvSpPr>
        <p:spPr>
          <a:xfrm>
            <a:off x="2046605" y="3354070"/>
            <a:ext cx="6189345" cy="521970"/>
          </a:xfrm>
          <a:prstGeom prst="rect">
            <a:avLst/>
          </a:prstGeom>
          <a:noFill/>
        </p:spPr>
        <p:txBody>
          <a:bodyPr wrap="square" rtlCol="0" anchor="t">
            <a:spAutoFit/>
          </a:bodyPr>
          <a:lstStyle/>
          <a:p>
            <a:r>
              <a:rPr lang="en-US" sz="2800" b="1" dirty="0">
                <a:sym typeface="+mn-ea"/>
              </a:rPr>
              <a:t>The ____ gives the queen his ring.</a:t>
            </a:r>
            <a:endParaRPr lang="en-US" sz="2800" dirty="0"/>
          </a:p>
        </p:txBody>
      </p:sp>
      <p:pic>
        <p:nvPicPr>
          <p:cNvPr id="1026" name="Picture 2" descr="C:\Users\SONY\Downloads\logo odm.png"/>
          <p:cNvPicPr>
            <a:picLocks noChangeAspect="1" noChangeArrowheads="1"/>
          </p:cNvPicPr>
          <p:nvPr/>
        </p:nvPicPr>
        <p:blipFill>
          <a:blip r:embed="rId2"/>
          <a:srcRect l="5227" t="24192" r="6106" b="17675"/>
          <a:stretch>
            <a:fillRect/>
          </a:stretch>
        </p:blipFill>
        <p:spPr bwMode="auto">
          <a:xfrm>
            <a:off x="6181090" y="4129405"/>
            <a:ext cx="2645410" cy="1002665"/>
          </a:xfrm>
          <a:prstGeom prst="rect">
            <a:avLst/>
          </a:prstGeom>
          <a:noFill/>
        </p:spPr>
      </p:pic>
      <p:sp>
        <p:nvSpPr>
          <p:cNvPr id="16" name="TextBox 15">
            <a:extLst>
              <a:ext uri="{FF2B5EF4-FFF2-40B4-BE49-F238E27FC236}">
                <a16:creationId xmlns:a16="http://schemas.microsoft.com/office/drawing/2014/main" id="{16D53CB8-29A6-4564-BC40-60AE76FB27B4}"/>
              </a:ext>
            </a:extLst>
          </p:cNvPr>
          <p:cNvSpPr txBox="1"/>
          <p:nvPr/>
        </p:nvSpPr>
        <p:spPr>
          <a:xfrm>
            <a:off x="6775907" y="517402"/>
            <a:ext cx="1733947" cy="523220"/>
          </a:xfrm>
          <a:prstGeom prst="rect">
            <a:avLst/>
          </a:prstGeom>
          <a:solidFill>
            <a:schemeClr val="accent6">
              <a:lumMod val="60000"/>
              <a:lumOff val="40000"/>
            </a:schemeClr>
          </a:solidFill>
          <a:ln w="76200">
            <a:solidFill>
              <a:srgbClr val="002060"/>
            </a:solidFill>
          </a:ln>
        </p:spPr>
        <p:txBody>
          <a:bodyPr wrap="square" rtlCol="0">
            <a:spAutoFit/>
          </a:bodyPr>
          <a:lstStyle/>
          <a:p>
            <a:r>
              <a:rPr lang="en-US" b="1" i="1" dirty="0"/>
              <a:t>HOME Assignment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pic>
        <p:nvPicPr>
          <p:cNvPr id="54" name="Google Shape;54;p13"/>
          <p:cNvPicPr preferRelativeResize="0"/>
          <p:nvPr/>
        </p:nvPicPr>
        <p:blipFill>
          <a:blip r:embed="rId3"/>
          <a:stretch>
            <a:fillRect/>
          </a:stretch>
        </p:blipFill>
        <p:spPr>
          <a:xfrm>
            <a:off x="0" y="3788435"/>
            <a:ext cx="9144000" cy="1365860"/>
          </a:xfrm>
          <a:prstGeom prst="rect">
            <a:avLst/>
          </a:prstGeom>
          <a:noFill/>
          <a:ln>
            <a:noFill/>
          </a:ln>
        </p:spPr>
      </p:pic>
      <p:sp>
        <p:nvSpPr>
          <p:cNvPr id="2" name="Text Box 0"/>
          <p:cNvSpPr txBox="1"/>
          <p:nvPr/>
        </p:nvSpPr>
        <p:spPr>
          <a:xfrm>
            <a:off x="1082040" y="2047240"/>
            <a:ext cx="6809740" cy="1715770"/>
          </a:xfrm>
          <a:prstGeom prst="rect">
            <a:avLst/>
          </a:prstGeom>
          <a:noFill/>
        </p:spPr>
        <p:txBody>
          <a:bodyPr wrap="square" rtlCol="0" anchor="t">
            <a:sp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3200" b="1">
                <a:sym typeface="Arial" panose="020B0604020202020204"/>
              </a:rPr>
              <a:t>THANKING YOU</a:t>
            </a:r>
            <a:endParaRPr sz="32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3200" b="1">
                <a:solidFill>
                  <a:srgbClr val="FF0000"/>
                </a:solidFill>
                <a:sym typeface="Arial" panose="020B0604020202020204"/>
              </a:rPr>
              <a:t>ODM EDUCATIONAL GROUP</a:t>
            </a:r>
            <a:endParaRPr sz="32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32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112</Words>
  <Application>Microsoft Office PowerPoint</Application>
  <PresentationFormat>On-screen Show (16:9)</PresentationFormat>
  <Paragraphs>23</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Simple Light</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Unknown User</cp:lastModifiedBy>
  <cp:revision>24</cp:revision>
  <dcterms:created xsi:type="dcterms:W3CDTF">2020-06-25T07:27:00Z</dcterms:created>
  <dcterms:modified xsi:type="dcterms:W3CDTF">2021-08-09T02:59:07Z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1033-11.2.0.9431</vt:lpwstr>
  </property>
</Properties>
</file>