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401" r:id="rId3"/>
    <p:sldId id="405" r:id="rId4"/>
    <p:sldId id="402" r:id="rId5"/>
    <p:sldId id="403" r:id="rId6"/>
    <p:sldId id="385" r:id="rId7"/>
    <p:sldId id="395" r:id="rId8"/>
    <p:sldId id="393" r:id="rId9"/>
    <p:sldId id="399" r:id="rId10"/>
    <p:sldId id="400" r:id="rId11"/>
    <p:sldId id="3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C1B2A-1275-4B20-A527-E2D4A89036FB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502DB-D54D-41E6-9F2B-00EAE86A1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8B16-237B-4BD3-BA8D-DF6B7EDC7B7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0" y="221226"/>
            <a:ext cx="2949677" cy="1710813"/>
          </a:xfrm>
          <a:prstGeom prst="rect">
            <a:avLst/>
          </a:prstGeom>
        </p:spPr>
      </p:pic>
      <p:sp>
        <p:nvSpPr>
          <p:cNvPr id="7" name="Google Shape;56;p13"/>
          <p:cNvSpPr txBox="1"/>
          <p:nvPr/>
        </p:nvSpPr>
        <p:spPr>
          <a:xfrm>
            <a:off x="1859746" y="1901318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3100"/>
            </a:pP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YOU ALL TO THE ONLINE CLASS</a:t>
            </a:r>
            <a:endParaRPr lang="en-US" sz="29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7;p13"/>
          <p:cNvSpPr txBox="1"/>
          <p:nvPr/>
        </p:nvSpPr>
        <p:spPr>
          <a:xfrm>
            <a:off x="3844263" y="2684809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ENGLISH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: UNIT-1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 TOPIC- </a:t>
            </a:r>
            <a:r>
              <a:rPr lang="en" b="1" dirty="0" smtClean="0"/>
              <a:t>RHYMING WORDS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243196643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7" y="240564"/>
            <a:ext cx="9221337" cy="63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16630" y="4516710"/>
            <a:ext cx="952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h</a:t>
            </a:r>
            <a:r>
              <a:rPr lang="en-US" sz="4000" b="1" dirty="0" smtClean="0"/>
              <a:t>at</a:t>
            </a:r>
            <a:endParaRPr lang="en-IN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6771565" y="4620226"/>
            <a:ext cx="94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bat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46" y="3211796"/>
            <a:ext cx="810648" cy="152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6" y="3362346"/>
            <a:ext cx="1883391" cy="1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86412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9" y="1091825"/>
            <a:ext cx="11928359" cy="362499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071" y="300251"/>
            <a:ext cx="11672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TODAY WE ARE GOING TO LEARN ABOUT</a:t>
            </a:r>
            <a:endParaRPr lang="en-IN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2001033" y="5210343"/>
            <a:ext cx="649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RHYMING WORDS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836625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7230" y="736685"/>
            <a:ext cx="10222282" cy="378565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/>
              <a:t> </a:t>
            </a:r>
            <a:r>
              <a:rPr lang="en-US" sz="4000" b="1" dirty="0">
                <a:solidFill>
                  <a:srgbClr val="FF0000"/>
                </a:solidFill>
              </a:rPr>
              <a:t>Rhyming words</a:t>
            </a:r>
            <a:r>
              <a:rPr lang="en-US" sz="4000" dirty="0"/>
              <a:t> </a:t>
            </a:r>
            <a:r>
              <a:rPr lang="en-US" sz="4000" b="1" dirty="0"/>
              <a:t>are two or more words that don’t start with the same </a:t>
            </a:r>
            <a:r>
              <a:rPr lang="en-US" sz="4000" b="1" dirty="0" smtClean="0"/>
              <a:t>sound or same letter, </a:t>
            </a:r>
            <a:r>
              <a:rPr lang="en-US" sz="4000" b="1" dirty="0"/>
              <a:t>but they end with the same sound (maybe with the same letters).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508528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4" y="122832"/>
            <a:ext cx="4804508" cy="38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4" y="1119117"/>
            <a:ext cx="5677468" cy="373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489661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r="1890" b="12436"/>
          <a:stretch/>
        </p:blipFill>
        <p:spPr bwMode="auto">
          <a:xfrm>
            <a:off x="286604" y="327547"/>
            <a:ext cx="9253182" cy="584707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3" y="2688610"/>
            <a:ext cx="2006221" cy="177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21851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40565"/>
            <a:ext cx="9221337" cy="63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14650"/>
          <a:stretch/>
        </p:blipFill>
        <p:spPr bwMode="auto">
          <a:xfrm>
            <a:off x="2580761" y="3024808"/>
            <a:ext cx="1173707" cy="141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2824" y="4286296"/>
            <a:ext cx="87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</a:t>
            </a:r>
            <a:r>
              <a:rPr lang="en-US" sz="4000" b="1" dirty="0" smtClean="0">
                <a:solidFill>
                  <a:srgbClr val="FF0000"/>
                </a:solidFill>
              </a:rPr>
              <a:t>at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7027" y="4612943"/>
            <a:ext cx="95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</a:t>
            </a:r>
            <a:r>
              <a:rPr lang="en-US" sz="4000" b="1" dirty="0" smtClean="0">
                <a:solidFill>
                  <a:srgbClr val="FF0000"/>
                </a:solidFill>
              </a:rPr>
              <a:t>at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4" y="3362346"/>
            <a:ext cx="1883391" cy="10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01340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266967"/>
            <a:ext cx="9221337" cy="63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4"/>
          <a:stretch/>
        </p:blipFill>
        <p:spPr bwMode="auto">
          <a:xfrm>
            <a:off x="2685704" y="3487012"/>
            <a:ext cx="1285385" cy="75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1985" y="4353641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</a:t>
            </a:r>
            <a:r>
              <a:rPr lang="en-US" sz="4000" b="1" dirty="0" smtClean="0">
                <a:solidFill>
                  <a:srgbClr val="FF0000"/>
                </a:solidFill>
              </a:rPr>
              <a:t>an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5140" y="4504188"/>
            <a:ext cx="1029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v</a:t>
            </a:r>
            <a:r>
              <a:rPr lang="en-US" sz="4000" b="1" dirty="0" smtClean="0">
                <a:solidFill>
                  <a:srgbClr val="FF0000"/>
                </a:solidFill>
              </a:rPr>
              <a:t>an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b="7655"/>
          <a:stretch/>
        </p:blipFill>
        <p:spPr bwMode="auto">
          <a:xfrm>
            <a:off x="5964072" y="3455401"/>
            <a:ext cx="2060811" cy="108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24951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9" y="240564"/>
            <a:ext cx="9221337" cy="63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r="11762" b="12866"/>
          <a:stretch/>
        </p:blipFill>
        <p:spPr bwMode="auto">
          <a:xfrm>
            <a:off x="2388364" y="3306271"/>
            <a:ext cx="982639" cy="120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16630" y="4516710"/>
            <a:ext cx="886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</a:t>
            </a:r>
            <a:r>
              <a:rPr lang="en-US" sz="4000" b="1" dirty="0" smtClean="0">
                <a:solidFill>
                  <a:srgbClr val="FF0000"/>
                </a:solidFill>
              </a:rPr>
              <a:t>at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1565" y="4620226"/>
            <a:ext cx="11031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m</a:t>
            </a:r>
            <a:r>
              <a:rPr lang="en-US" sz="4000" b="1" dirty="0" smtClean="0">
                <a:solidFill>
                  <a:srgbClr val="FF0000"/>
                </a:solidFill>
              </a:rPr>
              <a:t>at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24646" r="4253" b="16352"/>
          <a:stretch/>
        </p:blipFill>
        <p:spPr bwMode="auto">
          <a:xfrm>
            <a:off x="6005015" y="3428998"/>
            <a:ext cx="1966647" cy="125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384305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7" y="240564"/>
            <a:ext cx="9221337" cy="63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72" r="2912" b="19417"/>
          <a:stretch>
            <a:fillRect/>
          </a:stretch>
        </p:blipFill>
        <p:spPr>
          <a:xfrm>
            <a:off x="9471546" y="5452894"/>
            <a:ext cx="2647884" cy="1361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16630" y="4516710"/>
            <a:ext cx="934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f</a:t>
            </a:r>
            <a:r>
              <a:rPr lang="en-US" sz="4000" b="1" dirty="0" smtClean="0">
                <a:solidFill>
                  <a:srgbClr val="FF0000"/>
                </a:solidFill>
              </a:rPr>
              <a:t>an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1565" y="4620226"/>
            <a:ext cx="1225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m</a:t>
            </a:r>
            <a:r>
              <a:rPr lang="en-US" sz="4000" b="1" dirty="0" smtClean="0">
                <a:solidFill>
                  <a:srgbClr val="FF0000"/>
                </a:solidFill>
              </a:rPr>
              <a:t>an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33" y="3267256"/>
            <a:ext cx="1786721" cy="124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r="27933"/>
          <a:stretch/>
        </p:blipFill>
        <p:spPr bwMode="auto">
          <a:xfrm>
            <a:off x="6988286" y="3267256"/>
            <a:ext cx="791571" cy="14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27689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45</Words>
  <Application>Microsoft Office PowerPoint</Application>
  <PresentationFormat>Custom</PresentationFormat>
  <Paragraphs>21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 Bhubaneswar</dc:creator>
  <cp:lastModifiedBy>HCL</cp:lastModifiedBy>
  <cp:revision>119</cp:revision>
  <dcterms:created xsi:type="dcterms:W3CDTF">2020-06-03T08:13:17Z</dcterms:created>
  <dcterms:modified xsi:type="dcterms:W3CDTF">2021-07-04T10:10:16Z</dcterms:modified>
</cp:coreProperties>
</file>