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0" r:id="rId3"/>
    <p:sldId id="263" r:id="rId4"/>
    <p:sldId id="259" r:id="rId5"/>
    <p:sldId id="264" r:id="rId6"/>
    <p:sldId id="260" r:id="rId7"/>
    <p:sldId id="266" r:id="rId8"/>
    <p:sldId id="265" r:id="rId9"/>
    <p:sldId id="27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9900"/>
    <a:srgbClr val="00FFFF"/>
    <a:srgbClr val="F85208"/>
    <a:srgbClr val="08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31" autoAdjust="0"/>
  </p:normalViewPr>
  <p:slideViewPr>
    <p:cSldViewPr>
      <p:cViewPr>
        <p:scale>
          <a:sx n="71" d="100"/>
          <a:sy n="71" d="100"/>
        </p:scale>
        <p:origin x="11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EAD9-B329-4DBD-9CE0-165891E67925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F8FA-2BAB-47CD-949B-EBF8361F10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EAD9-B329-4DBD-9CE0-165891E67925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F8FA-2BAB-47CD-949B-EBF8361F10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EAD9-B329-4DBD-9CE0-165891E67925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F8FA-2BAB-47CD-949B-EBF8361F10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EAD9-B329-4DBD-9CE0-165891E67925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F8FA-2BAB-47CD-949B-EBF8361F10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EAD9-B329-4DBD-9CE0-165891E67925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F8FA-2BAB-47CD-949B-EBF8361F10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EAD9-B329-4DBD-9CE0-165891E67925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F8FA-2BAB-47CD-949B-EBF8361F10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EAD9-B329-4DBD-9CE0-165891E67925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F8FA-2BAB-47CD-949B-EBF8361F10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EAD9-B329-4DBD-9CE0-165891E67925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F8FA-2BAB-47CD-949B-EBF8361F10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EAD9-B329-4DBD-9CE0-165891E67925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F8FA-2BAB-47CD-949B-EBF8361F10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EAD9-B329-4DBD-9CE0-165891E67925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F8FA-2BAB-47CD-949B-EBF8361F10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EAD9-B329-4DBD-9CE0-165891E67925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F8FA-2BAB-47CD-949B-EBF8361F10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11C5EAD9-B329-4DBD-9CE0-165891E67925}" type="datetimeFigureOut">
              <a:rPr lang="en-US" smtClean="0"/>
              <a:t>9/3/2021</a:t>
            </a:fld>
            <a:endParaRPr lang="en-IN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IN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070CF8FA-2BAB-47CD-949B-EBF8361F10BA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.GIF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14282" y="285728"/>
            <a:ext cx="1857388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45440" y="2275840"/>
            <a:ext cx="845248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WELCOME TO ONLINE CLASS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</a:t>
            </a:r>
            <a:r>
              <a:rPr lang="en-US" sz="3200" b="1" dirty="0">
                <a:solidFill>
                  <a:schemeClr val="tx1"/>
                </a:solidFill>
              </a:rPr>
              <a:t>CLASS-UKG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                             SUBJECT-RHYME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                             TOPIC-'SURAJ GOL....                                                                                         						(HINDI)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8;p16"/>
          <p:cNvSpPr txBox="1"/>
          <p:nvPr/>
        </p:nvSpPr>
        <p:spPr>
          <a:xfrm>
            <a:off x="671400" y="16479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000892" y="5643578"/>
            <a:ext cx="1857388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 descr="Here We Go Round The Mulberry Bush - 3D Animation Nursery Rhymes for  Children on Make a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1"/>
            <a:ext cx="8715436" cy="528641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21508" name="Picture 4" descr="C:\Users\SONY\Downloads\house-111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5355" y="371475"/>
            <a:ext cx="2842895" cy="2857500"/>
          </a:xfrm>
          <a:prstGeom prst="rect">
            <a:avLst/>
          </a:prstGeom>
          <a:noFill/>
        </p:spPr>
      </p:pic>
      <p:pic>
        <p:nvPicPr>
          <p:cNvPr id="4" name="Picture 3" descr="26838779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56870" y="3371850"/>
            <a:ext cx="3198495" cy="2128520"/>
          </a:xfrm>
          <a:prstGeom prst="rect">
            <a:avLst/>
          </a:prstGeom>
        </p:spPr>
      </p:pic>
      <p:pic>
        <p:nvPicPr>
          <p:cNvPr id="5" name="Picture 4" descr="26838779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005" y="3371215"/>
            <a:ext cx="3230245" cy="2129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000892" y="5643578"/>
            <a:ext cx="1857388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🔥 Manipulation Sky Background HD | image free dowwn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025" y="214290"/>
            <a:ext cx="4143404" cy="528641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6" name="Picture 3" descr="C:\Users\SONY\Downloads\PikPng.com_full-moon-png_3202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6233" y="1526209"/>
            <a:ext cx="1428760" cy="1427781"/>
          </a:xfrm>
          <a:prstGeom prst="rect">
            <a:avLst/>
          </a:prstGeom>
          <a:noFill/>
        </p:spPr>
      </p:pic>
      <p:pic>
        <p:nvPicPr>
          <p:cNvPr id="3078" name="Picture 6" descr="Green Tree On Blue Sky Background Stock Photo - Image of natural, plant:  10972240"/>
          <p:cNvPicPr>
            <a:picLocks noChangeAspect="1" noChangeArrowheads="1"/>
          </p:cNvPicPr>
          <p:nvPr/>
        </p:nvPicPr>
        <p:blipFill>
          <a:blip r:embed="rId5"/>
          <a:srcRect r="11250"/>
          <a:stretch>
            <a:fillRect/>
          </a:stretch>
        </p:blipFill>
        <p:spPr bwMode="auto">
          <a:xfrm>
            <a:off x="285750" y="213995"/>
            <a:ext cx="4330065" cy="52863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 rot="20340000">
            <a:off x="638810" y="1985645"/>
            <a:ext cx="2722245" cy="783873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suraj</a:t>
            </a:r>
            <a:r>
              <a:rPr lang="en-US" sz="4000" b="1" dirty="0"/>
              <a:t> </a:t>
            </a:r>
            <a:r>
              <a:rPr lang="en-US" sz="4000" b="1" dirty="0" err="1"/>
              <a:t>gol</a:t>
            </a:r>
            <a:endParaRPr lang="en-IN" sz="4000" b="1" dirty="0"/>
          </a:p>
        </p:txBody>
      </p:sp>
      <p:sp>
        <p:nvSpPr>
          <p:cNvPr id="3" name="TextBox 10"/>
          <p:cNvSpPr txBox="1"/>
          <p:nvPr/>
        </p:nvSpPr>
        <p:spPr>
          <a:xfrm rot="20160000">
            <a:off x="5406712" y="3484858"/>
            <a:ext cx="3217207" cy="783873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chanda</a:t>
            </a:r>
            <a:r>
              <a:rPr lang="en-US" sz="4000" b="1" dirty="0"/>
              <a:t> </a:t>
            </a:r>
            <a:r>
              <a:rPr lang="en-US" sz="4000" b="1" dirty="0" err="1"/>
              <a:t>gol</a:t>
            </a:r>
            <a:endParaRPr lang="en-IN" sz="4000" b="1" dirty="0"/>
          </a:p>
        </p:txBody>
      </p:sp>
      <p:pic>
        <p:nvPicPr>
          <p:cNvPr id="4" name="Picture 2" descr="C:\Users\SONY\Downloads\Clipart-Email-4647488.png"/>
          <p:cNvPicPr>
            <a:picLocks noChangeAspect="1" noChangeArrowheads="1"/>
          </p:cNvPicPr>
          <p:nvPr/>
        </p:nvPicPr>
        <p:blipFill>
          <a:blip r:embed="rId7"/>
          <a:srcRect l="17188" t="14843" r="17187" b="17187"/>
          <a:stretch>
            <a:fillRect/>
          </a:stretch>
        </p:blipFill>
        <p:spPr bwMode="auto">
          <a:xfrm>
            <a:off x="576550" y="357166"/>
            <a:ext cx="1857388" cy="1680691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1073FE-9F05-4CF6-918D-E8FF7FFA0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5738734"/>
            <a:ext cx="5027017" cy="65146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inherit"/>
                <a:cs typeface="Mangal" panose="02040503050203030202" pitchFamily="18" charset="0"/>
              </a:rPr>
              <a:t>सूरज गोल, चंदा गोल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inherit"/>
                <a:cs typeface="Mangal" panose="02040503050203030202" pitchFamily="18" charset="0"/>
              </a:rPr>
              <a:t> 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000892" y="5643578"/>
            <a:ext cx="1857388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SONY\Downloads\257-2578648_jaipur-market-indian-women-cooking-v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643998" cy="52149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2" name="Picture 8" descr="C:\Users\SONY\Downloads\5ea45957b033640004a14ad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714752"/>
            <a:ext cx="1244178" cy="12144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2280" y="414293"/>
            <a:ext cx="2526612" cy="105560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mummy ji ki </a:t>
            </a:r>
          </a:p>
          <a:p>
            <a:r>
              <a:rPr lang="en-US" sz="2800" b="1" dirty="0"/>
              <a:t>roti  </a:t>
            </a:r>
            <a:r>
              <a:rPr lang="en-US" sz="2800" b="1" dirty="0" err="1"/>
              <a:t>gol</a:t>
            </a:r>
            <a:endParaRPr lang="en-IN" sz="2800" b="1" dirty="0"/>
          </a:p>
        </p:txBody>
      </p:sp>
      <p:pic>
        <p:nvPicPr>
          <p:cNvPr id="14" name="Picture 5" descr="C:\Users\SONY\Downloads\kisspng-roti-canai-naan-paratha-indian-cuisine-bread-5aca1903df2fc2.059596651523194115914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1785926"/>
            <a:ext cx="1464478" cy="1171582"/>
          </a:xfrm>
          <a:prstGeom prst="rect">
            <a:avLst/>
          </a:prstGeom>
          <a:noFill/>
        </p:spPr>
      </p:pic>
      <p:pic>
        <p:nvPicPr>
          <p:cNvPr id="15" name="Picture 5" descr="C:\Users\SONY\Downloads\kisspng-roti-canai-naan-paratha-indian-cuisine-bread-5aca1903df2fc2.059596651523194115914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714752"/>
            <a:ext cx="1464478" cy="1171582"/>
          </a:xfrm>
          <a:prstGeom prst="rect">
            <a:avLst/>
          </a:prstGeom>
          <a:noFill/>
        </p:spPr>
      </p:pic>
      <p:pic>
        <p:nvPicPr>
          <p:cNvPr id="16" name="Picture 5" descr="C:\Users\SONY\Downloads\kisspng-roti-canai-naan-paratha-indian-cuisine-bread-5aca1903df2fc2.059596651523194115914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714750"/>
            <a:ext cx="1464310" cy="131445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2AFF01-41A2-4C78-87B9-3246BABBB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5686442"/>
            <a:ext cx="5195333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Mangal" panose="02040503050203030202" pitchFamily="18" charset="0"/>
              </a:rPr>
              <a:t>मम्मी जी की रोटी गोल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000892" y="5643578"/>
            <a:ext cx="1857388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SONY\Downloads\dining-table-chairs-clipart-md.png"/>
          <p:cNvPicPr>
            <a:picLocks noChangeAspect="1" noChangeArrowheads="1"/>
          </p:cNvPicPr>
          <p:nvPr/>
        </p:nvPicPr>
        <p:blipFill>
          <a:blip r:embed="rId3"/>
          <a:srcRect l="9375" t="7062" r="8125" b="5367"/>
          <a:stretch>
            <a:fillRect/>
          </a:stretch>
        </p:blipFill>
        <p:spPr bwMode="auto">
          <a:xfrm>
            <a:off x="285720" y="336845"/>
            <a:ext cx="8572560" cy="553556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2053" name="Picture 5" descr="C:\Users\SONY\Downloads\kisspng-kachori-samosa-indian-cuisine-dal-jain-namkeen-bha-5b07ea256a7464.6242153615272453494361.png"/>
          <p:cNvPicPr>
            <a:picLocks noChangeAspect="1" noChangeArrowheads="1"/>
          </p:cNvPicPr>
          <p:nvPr/>
        </p:nvPicPr>
        <p:blipFill>
          <a:blip r:embed="rId4"/>
          <a:srcRect l="6500" t="15500" r="2000" b="9500"/>
          <a:stretch>
            <a:fillRect/>
          </a:stretch>
        </p:blipFill>
        <p:spPr bwMode="auto">
          <a:xfrm>
            <a:off x="4786314" y="428604"/>
            <a:ext cx="1743087" cy="1428760"/>
          </a:xfrm>
          <a:prstGeom prst="rect">
            <a:avLst/>
          </a:prstGeom>
          <a:noFill/>
        </p:spPr>
      </p:pic>
      <p:pic>
        <p:nvPicPr>
          <p:cNvPr id="2054" name="Picture 6" descr="C:\Users\SONY\Downloads\puri-png-3-png-image-puri-png-430_250.png"/>
          <p:cNvPicPr>
            <a:picLocks noChangeAspect="1" noChangeArrowheads="1"/>
          </p:cNvPicPr>
          <p:nvPr/>
        </p:nvPicPr>
        <p:blipFill>
          <a:blip r:embed="rId5"/>
          <a:srcRect l="16860"/>
          <a:stretch>
            <a:fillRect/>
          </a:stretch>
        </p:blipFill>
        <p:spPr bwMode="auto">
          <a:xfrm rot="721348">
            <a:off x="3329582" y="822115"/>
            <a:ext cx="1857388" cy="1298869"/>
          </a:xfrm>
          <a:prstGeom prst="rect">
            <a:avLst/>
          </a:prstGeom>
          <a:noFill/>
        </p:spPr>
      </p:pic>
      <p:pic>
        <p:nvPicPr>
          <p:cNvPr id="13" name="Picture 7" descr="C:\Users\SONY\Downloads\414-4141297_topfood-teste-site-a01-13-pur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071546"/>
            <a:ext cx="1166821" cy="1077065"/>
          </a:xfrm>
          <a:prstGeom prst="rect">
            <a:avLst/>
          </a:prstGeom>
          <a:noFill/>
        </p:spPr>
      </p:pic>
      <p:pic>
        <p:nvPicPr>
          <p:cNvPr id="14" name="Picture 6" descr="C:\Users\SONY\Downloads\puri-png-3-png-image-puri-png-430_250.png"/>
          <p:cNvPicPr>
            <a:picLocks noChangeAspect="1" noChangeArrowheads="1"/>
          </p:cNvPicPr>
          <p:nvPr/>
        </p:nvPicPr>
        <p:blipFill>
          <a:blip r:embed="rId5"/>
          <a:srcRect l="21310" r="7907"/>
          <a:stretch>
            <a:fillRect/>
          </a:stretch>
        </p:blipFill>
        <p:spPr bwMode="auto">
          <a:xfrm>
            <a:off x="491001" y="4394126"/>
            <a:ext cx="1799265" cy="1478280"/>
          </a:xfrm>
          <a:prstGeom prst="rect">
            <a:avLst/>
          </a:prstGeom>
          <a:noFill/>
        </p:spPr>
      </p:pic>
      <p:pic>
        <p:nvPicPr>
          <p:cNvPr id="15" name="Picture 5" descr="C:\Users\SONY\Downloads\kisspng-kachori-samosa-indian-cuisine-dal-jain-namkeen-bha-5b07ea256a7464.6242153615272453494361.png"/>
          <p:cNvPicPr>
            <a:picLocks noChangeAspect="1" noChangeArrowheads="1"/>
          </p:cNvPicPr>
          <p:nvPr/>
        </p:nvPicPr>
        <p:blipFill>
          <a:blip r:embed="rId4"/>
          <a:srcRect l="6500" t="15500" r="2000" b="9500"/>
          <a:stretch>
            <a:fillRect/>
          </a:stretch>
        </p:blipFill>
        <p:spPr bwMode="auto">
          <a:xfrm>
            <a:off x="5004048" y="4587297"/>
            <a:ext cx="1743087" cy="14287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97817" y="2229069"/>
            <a:ext cx="5201283" cy="785493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err="1"/>
              <a:t>pudi</a:t>
            </a:r>
            <a:r>
              <a:rPr lang="en-US" sz="4000" b="1" dirty="0"/>
              <a:t> </a:t>
            </a:r>
            <a:r>
              <a:rPr lang="en-US" sz="4000" b="1" dirty="0" err="1"/>
              <a:t>gol</a:t>
            </a:r>
            <a:r>
              <a:rPr lang="en-US" sz="4000" b="1" dirty="0"/>
              <a:t> </a:t>
            </a:r>
            <a:r>
              <a:rPr lang="en-US" sz="4000" b="1" dirty="0" err="1"/>
              <a:t>kachodi</a:t>
            </a:r>
            <a:r>
              <a:rPr lang="en-US" sz="4000" b="1" dirty="0"/>
              <a:t> </a:t>
            </a:r>
            <a:r>
              <a:rPr lang="en-US" sz="4000" b="1" dirty="0" err="1"/>
              <a:t>gol</a:t>
            </a:r>
            <a:endParaRPr lang="en-IN" sz="4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8ACF3A-2095-4681-8DAB-E1CF4DC8C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" y="5971871"/>
            <a:ext cx="478656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inherit"/>
                <a:cs typeface="Mangal" panose="02040503050203030202" pitchFamily="18" charset="0"/>
              </a:rPr>
              <a:t>पूड़ी गोल कचौड़ी गोल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99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000892" y="5643578"/>
            <a:ext cx="1857388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Room PNG Images | Vector and PSD Files | Free Download on Pngtree"/>
          <p:cNvPicPr>
            <a:picLocks noChangeAspect="1" noChangeArrowheads="1"/>
          </p:cNvPicPr>
          <p:nvPr/>
        </p:nvPicPr>
        <p:blipFill>
          <a:blip r:embed="rId3"/>
          <a:srcRect t="16667" b="14583"/>
          <a:stretch>
            <a:fillRect/>
          </a:stretch>
        </p:blipFill>
        <p:spPr bwMode="auto">
          <a:xfrm>
            <a:off x="249842" y="214290"/>
            <a:ext cx="8643998" cy="52149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4" name="Picture 1" descr="C:\Users\SONY\Downloads\pngegg (2).png"/>
          <p:cNvPicPr>
            <a:picLocks noChangeAspect="1" noChangeArrowheads="1"/>
          </p:cNvPicPr>
          <p:nvPr/>
        </p:nvPicPr>
        <p:blipFill>
          <a:blip r:embed="rId4"/>
          <a:srcRect t="20703"/>
          <a:stretch>
            <a:fillRect/>
          </a:stretch>
        </p:blipFill>
        <p:spPr bwMode="auto">
          <a:xfrm>
            <a:off x="6303651" y="1354124"/>
            <a:ext cx="2286016" cy="3862406"/>
          </a:xfrm>
          <a:prstGeom prst="rect">
            <a:avLst/>
          </a:prstGeom>
          <a:noFill/>
        </p:spPr>
      </p:pic>
      <p:pic>
        <p:nvPicPr>
          <p:cNvPr id="5" name="Picture 3" descr="C:\Users\SONY\Downloads\253-2534700_ladoo-png-indian-cuisine.png"/>
          <p:cNvPicPr>
            <a:picLocks noChangeAspect="1" noChangeArrowheads="1"/>
          </p:cNvPicPr>
          <p:nvPr/>
        </p:nvPicPr>
        <p:blipFill>
          <a:blip r:embed="rId5" cstate="print"/>
          <a:srcRect l="13169" r="13169" b="19866"/>
          <a:stretch>
            <a:fillRect/>
          </a:stretch>
        </p:blipFill>
        <p:spPr bwMode="auto">
          <a:xfrm>
            <a:off x="6214752" y="2394581"/>
            <a:ext cx="785818" cy="854871"/>
          </a:xfrm>
          <a:prstGeom prst="rect">
            <a:avLst/>
          </a:prstGeom>
          <a:noFill/>
          <a:ln>
            <a:solidFill>
              <a:srgbClr val="F85208"/>
            </a:solidFill>
          </a:ln>
          <a:effectLst>
            <a:softEdge rad="63500"/>
          </a:effectLst>
        </p:spPr>
      </p:pic>
      <p:pic>
        <p:nvPicPr>
          <p:cNvPr id="6147" name="Picture 3" descr="C:\Users\SONY\Downloads\sweets-png-transparent-sweetspng-images-pluspng-laddu-png-200_200.png"/>
          <p:cNvPicPr>
            <a:picLocks noChangeAspect="1" noChangeArrowheads="1"/>
          </p:cNvPicPr>
          <p:nvPr/>
        </p:nvPicPr>
        <p:blipFill>
          <a:blip r:embed="rId6"/>
          <a:srcRect l="-463" t="7652" b="11063"/>
          <a:stretch>
            <a:fillRect/>
          </a:stretch>
        </p:blipFill>
        <p:spPr bwMode="auto">
          <a:xfrm>
            <a:off x="3563620" y="2968625"/>
            <a:ext cx="1789430" cy="1180465"/>
          </a:xfrm>
          <a:prstGeom prst="rect">
            <a:avLst/>
          </a:prstGeom>
          <a:noFill/>
        </p:spPr>
      </p:pic>
      <p:pic>
        <p:nvPicPr>
          <p:cNvPr id="6150" name="Picture 6" descr="C:\Users\SONY\Downloads\Daco_606245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071537" y="857232"/>
            <a:ext cx="2240939" cy="460058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8028" y="185742"/>
            <a:ext cx="4180924" cy="578882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/>
              <a:t>bhaiya</a:t>
            </a:r>
            <a:r>
              <a:rPr lang="en-US" sz="2800" b="1" dirty="0"/>
              <a:t> </a:t>
            </a:r>
            <a:r>
              <a:rPr lang="en-US" sz="2800" b="1" dirty="0" err="1"/>
              <a:t>khaye</a:t>
            </a:r>
            <a:r>
              <a:rPr lang="en-US" sz="2800" b="1" dirty="0"/>
              <a:t> </a:t>
            </a:r>
            <a:r>
              <a:rPr lang="en-US" sz="2800" b="1" dirty="0" err="1"/>
              <a:t>laddu</a:t>
            </a:r>
            <a:r>
              <a:rPr lang="en-US" sz="2800" b="1" dirty="0"/>
              <a:t> </a:t>
            </a:r>
            <a:r>
              <a:rPr lang="en-US" sz="2800" b="1" dirty="0" err="1"/>
              <a:t>gol</a:t>
            </a:r>
            <a:endParaRPr lang="en-IN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FECE48-F46C-4D82-8A1E-2C68CA02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5848687"/>
            <a:ext cx="4592604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Mangal" panose="02040503050203030202" pitchFamily="18" charset="0"/>
              </a:rPr>
              <a:t>भैया खाये लड्डू गोल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000892" y="5643578"/>
            <a:ext cx="1857388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4" name="Picture 4" descr="3D Illustration of motley playground on white background Stock Illustration - 8345555"/>
          <p:cNvPicPr>
            <a:picLocks noChangeAspect="1" noChangeArrowheads="1"/>
          </p:cNvPicPr>
          <p:nvPr/>
        </p:nvPicPr>
        <p:blipFill>
          <a:blip r:embed="rId3"/>
          <a:srcRect l="5000" t="17752" r="11491" b="18971"/>
          <a:stretch>
            <a:fillRect/>
          </a:stretch>
        </p:blipFill>
        <p:spPr bwMode="auto">
          <a:xfrm flipH="1">
            <a:off x="213995" y="2785745"/>
            <a:ext cx="4747260" cy="3001010"/>
          </a:xfrm>
          <a:prstGeom prst="rect">
            <a:avLst/>
          </a:prstGeom>
          <a:noFill/>
        </p:spPr>
      </p:pic>
      <p:pic>
        <p:nvPicPr>
          <p:cNvPr id="7" name="Picture 7" descr="Bike Commuter GIFs - Get the best GIF on GIPH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8314" y="612442"/>
            <a:ext cx="4358005" cy="2858770"/>
          </a:xfrm>
          <a:prstGeom prst="rect">
            <a:avLst/>
          </a:prstGeom>
          <a:noFill/>
        </p:spPr>
      </p:pic>
      <p:pic>
        <p:nvPicPr>
          <p:cNvPr id="8" name="Picture 4" descr="Ride GIF - Find on GIF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929190" y="3429000"/>
            <a:ext cx="3500462" cy="2071702"/>
          </a:xfrm>
          <a:prstGeom prst="rect">
            <a:avLst/>
          </a:prstGeom>
          <a:noFill/>
        </p:spPr>
      </p:pic>
      <p:pic>
        <p:nvPicPr>
          <p:cNvPr id="11" name="Picture 10" descr="C:\Users\SONY\Downloads\pngkey.com-rupee-png-172104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739172"/>
            <a:ext cx="1571636" cy="155318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76545" y="288949"/>
            <a:ext cx="4436648" cy="646986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err="1"/>
              <a:t>pahiya</a:t>
            </a:r>
            <a:r>
              <a:rPr lang="en-US" sz="3200" b="1" dirty="0"/>
              <a:t> </a:t>
            </a:r>
            <a:r>
              <a:rPr lang="en-US" sz="3200" b="1" dirty="0" err="1"/>
              <a:t>gol</a:t>
            </a:r>
            <a:r>
              <a:rPr lang="en-US" sz="3200" b="1" dirty="0"/>
              <a:t> </a:t>
            </a:r>
            <a:r>
              <a:rPr lang="en-US" sz="3200" b="1" dirty="0" err="1"/>
              <a:t>rupaya</a:t>
            </a:r>
            <a:r>
              <a:rPr lang="en-US" sz="3200" b="1" dirty="0"/>
              <a:t> </a:t>
            </a:r>
            <a:r>
              <a:rPr lang="en-US" sz="3200" b="1" dirty="0" err="1"/>
              <a:t>gol</a:t>
            </a:r>
            <a:endParaRPr lang="en-IN" sz="3200" b="1" dirty="0"/>
          </a:p>
        </p:txBody>
      </p:sp>
      <p:pic>
        <p:nvPicPr>
          <p:cNvPr id="13" name="Picture 9" descr="C:\Users\SONY\Downloads\giphy (12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34023" y="2354035"/>
            <a:ext cx="1357322" cy="1864178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flipV="1">
            <a:off x="827405" y="2785745"/>
            <a:ext cx="2186940" cy="29476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4427855" y="2292361"/>
            <a:ext cx="2714945" cy="344105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F792935-F1AE-4258-B9CA-B6DE2D33F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58" y="5999714"/>
            <a:ext cx="5110373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inherit"/>
                <a:cs typeface="Mangal" panose="02040503050203030202" pitchFamily="18" charset="0"/>
              </a:rPr>
              <a:t>पहिया गोल रूपैया गोल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000862" y="5693752"/>
            <a:ext cx="1857388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 descr="Here We Go Round The Mulberry Bush - 3D Animation Nursery Rhymes for  Children on Make a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95" y="213995"/>
            <a:ext cx="8715375" cy="52312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21507" name="Picture 3" descr="C:\Users\SONY\Downloads\tenor (18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995" y="285750"/>
            <a:ext cx="2514600" cy="22999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87418" y="251793"/>
            <a:ext cx="5328592" cy="85148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 </a:t>
            </a:r>
            <a:r>
              <a:rPr lang="en-US" sz="3200" b="1" dirty="0" err="1"/>
              <a:t>suno</a:t>
            </a:r>
            <a:r>
              <a:rPr lang="en-US" sz="3200" b="1" dirty="0"/>
              <a:t> </a:t>
            </a:r>
            <a:r>
              <a:rPr lang="en-US" sz="3200" b="1" dirty="0" err="1"/>
              <a:t>sathiyon</a:t>
            </a:r>
            <a:r>
              <a:rPr lang="en-US" sz="3200" b="1" dirty="0"/>
              <a:t> </a:t>
            </a:r>
            <a:r>
              <a:rPr lang="en-US" sz="3200" b="1" dirty="0" err="1"/>
              <a:t>duniya</a:t>
            </a:r>
            <a:r>
              <a:rPr lang="en-US" sz="3200" b="1" dirty="0"/>
              <a:t> </a:t>
            </a:r>
            <a:r>
              <a:rPr lang="en-US" sz="3200" b="1" dirty="0" err="1"/>
              <a:t>gol</a:t>
            </a:r>
            <a:endParaRPr lang="en-IN" sz="3200" b="1" dirty="0"/>
          </a:p>
        </p:txBody>
      </p:sp>
      <p:pic>
        <p:nvPicPr>
          <p:cNvPr id="21508" name="Picture 4" descr="C:\Users\SONY\Downloads\house-1114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1080" y="1143000"/>
            <a:ext cx="2614930" cy="2857500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 flipV="1">
            <a:off x="1475740" y="2520315"/>
            <a:ext cx="72390" cy="2853055"/>
          </a:xfrm>
          <a:prstGeom prst="straightConnector1">
            <a:avLst/>
          </a:prstGeom>
          <a:ln w="76200">
            <a:solidFill>
              <a:srgbClr val="0808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"/>
          <p:cNvSpPr txBox="1"/>
          <p:nvPr/>
        </p:nvSpPr>
        <p:spPr>
          <a:xfrm>
            <a:off x="628650" y="1257935"/>
            <a:ext cx="1910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n w="7620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WORLD</a:t>
            </a:r>
          </a:p>
        </p:txBody>
      </p:sp>
      <p:pic>
        <p:nvPicPr>
          <p:cNvPr id="4" name="Picture 3" descr="26838779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28625" y="3206750"/>
            <a:ext cx="3283585" cy="1956435"/>
          </a:xfrm>
          <a:prstGeom prst="rect">
            <a:avLst/>
          </a:prstGeom>
        </p:spPr>
      </p:pic>
      <p:pic>
        <p:nvPicPr>
          <p:cNvPr id="5" name="Picture 4" descr="26838779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905" y="3101340"/>
            <a:ext cx="2887345" cy="22275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6961F0-A476-492F-88C5-BEB13E41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042" y="5794077"/>
            <a:ext cx="5364336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inherit"/>
                <a:cs typeface="Mangal" panose="02040503050203030202" pitchFamily="18" charset="0"/>
              </a:rPr>
              <a:t>सुनो साथियों दुनिया गोल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95876C-EA33-457F-B9AD-37EBF5C45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23" y="1091196"/>
            <a:ext cx="5027017" cy="65146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inherit"/>
                <a:cs typeface="Mangal" panose="02040503050203030202" pitchFamily="18" charset="0"/>
              </a:rPr>
              <a:t>सूरज गोल, चंदा गोल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inherit"/>
                <a:cs typeface="Mangal" panose="02040503050203030202" pitchFamily="18" charset="0"/>
              </a:rPr>
              <a:t> 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136E6-37FA-4E59-8C09-6FB78FAC2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1847103"/>
            <a:ext cx="5195333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Mangal" panose="02040503050203030202" pitchFamily="18" charset="0"/>
              </a:rPr>
              <a:t>मम्मी जी की रोटी गोल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812A19-BC03-4BAA-B36E-6DC3CE6D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67" y="2536767"/>
            <a:ext cx="478656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inherit"/>
                <a:cs typeface="Mangal" panose="02040503050203030202" pitchFamily="18" charset="0"/>
              </a:rPr>
              <a:t>पूड़ी गोल कचौड़ी गोल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99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8783BC-0569-4C5F-9EF1-356C4E5F1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985" y="3330870"/>
            <a:ext cx="4592604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Mangal" panose="02040503050203030202" pitchFamily="18" charset="0"/>
              </a:rPr>
              <a:t>भैया खाये लड्डू गोल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DF6D39-4500-40A5-879D-4C48408AF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25" y="4020534"/>
            <a:ext cx="5110373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inherit"/>
                <a:cs typeface="Mangal" panose="02040503050203030202" pitchFamily="18" charset="0"/>
              </a:rPr>
              <a:t>पहिया गोल रूपैया गोल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E8A0F-DC90-47C4-AF6F-EE63AA1AE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4610447"/>
            <a:ext cx="5650022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inherit"/>
                <a:cs typeface="Mangal" panose="02040503050203030202" pitchFamily="18" charset="0"/>
              </a:rPr>
              <a:t>सुनो साथियों दुनिया गोल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4185C4-919C-4BEB-9E9D-D9FFB75B4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491" y="87852"/>
            <a:ext cx="5027017" cy="65146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सूरज गोल, चंदा गोल</a:t>
            </a:r>
            <a:r>
              <a:rPr kumimoji="0" lang="en-US" altLang="en-US" sz="4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 </a:t>
            </a:r>
            <a:endParaRPr kumimoji="0" lang="en-US" altLang="en-US" sz="44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C99A4A70-FFFB-481F-A41F-A33600266A20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000892" y="5445223"/>
            <a:ext cx="1857388" cy="91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SONY\Downloads\Clipart-Email-4647488.png">
            <a:extLst>
              <a:ext uri="{FF2B5EF4-FFF2-40B4-BE49-F238E27FC236}">
                <a16:creationId xmlns:a16="http://schemas.microsoft.com/office/drawing/2014/main" id="{8929383C-CEE8-4DCE-A0CD-5DF8B3AD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7188" t="14843" r="17187" b="17187"/>
          <a:stretch>
            <a:fillRect/>
          </a:stretch>
        </p:blipFill>
        <p:spPr bwMode="auto">
          <a:xfrm>
            <a:off x="683568" y="406993"/>
            <a:ext cx="971114" cy="878730"/>
          </a:xfrm>
          <a:prstGeom prst="rect">
            <a:avLst/>
          </a:prstGeom>
          <a:noFill/>
        </p:spPr>
      </p:pic>
      <p:pic>
        <p:nvPicPr>
          <p:cNvPr id="11" name="Picture 3" descr="C:\Users\SONY\Downloads\PikPng.com_full-moon-png_320251.png">
            <a:extLst>
              <a:ext uri="{FF2B5EF4-FFF2-40B4-BE49-F238E27FC236}">
                <a16:creationId xmlns:a16="http://schemas.microsoft.com/office/drawing/2014/main" id="{5287FAEA-CCA8-40B9-9886-5E6B43047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851" y="1125395"/>
            <a:ext cx="499275" cy="498933"/>
          </a:xfrm>
          <a:prstGeom prst="rect">
            <a:avLst/>
          </a:prstGeom>
          <a:noFill/>
        </p:spPr>
      </p:pic>
      <p:pic>
        <p:nvPicPr>
          <p:cNvPr id="12" name="Picture 5" descr="C:\Users\SONY\Downloads\kisspng-roti-canai-naan-paratha-indian-cuisine-bread-5aca1903df2fc2.0595966515231941159142.png">
            <a:extLst>
              <a:ext uri="{FF2B5EF4-FFF2-40B4-BE49-F238E27FC236}">
                <a16:creationId xmlns:a16="http://schemas.microsoft.com/office/drawing/2014/main" id="{81753BD6-78EE-40A2-A2E1-F318CE8DA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325" y="1084534"/>
            <a:ext cx="882352" cy="792051"/>
          </a:xfrm>
          <a:prstGeom prst="rect">
            <a:avLst/>
          </a:prstGeom>
          <a:noFill/>
        </p:spPr>
      </p:pic>
      <p:pic>
        <p:nvPicPr>
          <p:cNvPr id="13" name="Picture 6" descr="C:\Users\SONY\Downloads\puri-png-3-png-image-puri-png-430_250.png">
            <a:extLst>
              <a:ext uri="{FF2B5EF4-FFF2-40B4-BE49-F238E27FC236}">
                <a16:creationId xmlns:a16="http://schemas.microsoft.com/office/drawing/2014/main" id="{F5B8B513-7684-4F19-B6DF-A4A913D30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1310" r="7907"/>
          <a:stretch>
            <a:fillRect/>
          </a:stretch>
        </p:blipFill>
        <p:spPr bwMode="auto">
          <a:xfrm>
            <a:off x="351155" y="1876585"/>
            <a:ext cx="817970" cy="672046"/>
          </a:xfrm>
          <a:prstGeom prst="rect">
            <a:avLst/>
          </a:prstGeom>
          <a:noFill/>
        </p:spPr>
      </p:pic>
      <p:pic>
        <p:nvPicPr>
          <p:cNvPr id="14" name="Picture 5" descr="C:\Users\SONY\Downloads\kisspng-kachori-samosa-indian-cuisine-dal-jain-namkeen-bha-5b07ea256a7464.6242153615272453494361.png">
            <a:extLst>
              <a:ext uri="{FF2B5EF4-FFF2-40B4-BE49-F238E27FC236}">
                <a16:creationId xmlns:a16="http://schemas.microsoft.com/office/drawing/2014/main" id="{E7D7B88A-3FC1-4FA5-9FB5-B6312B90C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6500" t="15500" r="2000" b="9500"/>
          <a:stretch>
            <a:fillRect/>
          </a:stretch>
        </p:blipFill>
        <p:spPr bwMode="auto">
          <a:xfrm>
            <a:off x="5240811" y="2505233"/>
            <a:ext cx="720080" cy="590230"/>
          </a:xfrm>
          <a:prstGeom prst="rect">
            <a:avLst/>
          </a:prstGeom>
          <a:noFill/>
        </p:spPr>
      </p:pic>
      <p:pic>
        <p:nvPicPr>
          <p:cNvPr id="15" name="Picture 3" descr="C:\Users\SONY\Downloads\253-2534700_ladoo-png-indian-cuisine.png">
            <a:extLst>
              <a:ext uri="{FF2B5EF4-FFF2-40B4-BE49-F238E27FC236}">
                <a16:creationId xmlns:a16="http://schemas.microsoft.com/office/drawing/2014/main" id="{3BC9B3FF-645F-4A8B-ADCD-3BFC795F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3169" r="13169" b="19866"/>
          <a:stretch>
            <a:fillRect/>
          </a:stretch>
        </p:blipFill>
        <p:spPr bwMode="auto">
          <a:xfrm>
            <a:off x="7929586" y="2505233"/>
            <a:ext cx="785818" cy="854871"/>
          </a:xfrm>
          <a:prstGeom prst="rect">
            <a:avLst/>
          </a:prstGeom>
          <a:noFill/>
          <a:ln>
            <a:solidFill>
              <a:srgbClr val="F85208"/>
            </a:solidFill>
          </a:ln>
          <a:effectLst>
            <a:softEdge rad="63500"/>
          </a:effectLst>
        </p:spPr>
      </p:pic>
      <p:pic>
        <p:nvPicPr>
          <p:cNvPr id="16" name="Picture 4" descr="Ride GIF - Find on GIFER">
            <a:extLst>
              <a:ext uri="{FF2B5EF4-FFF2-40B4-BE49-F238E27FC236}">
                <a16:creationId xmlns:a16="http://schemas.microsoft.com/office/drawing/2014/main" id="{1AD73E91-A218-4C00-B65A-E8ED71F18F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351155" y="4610447"/>
            <a:ext cx="1170936" cy="693003"/>
          </a:xfrm>
          <a:prstGeom prst="rect">
            <a:avLst/>
          </a:prstGeom>
          <a:noFill/>
        </p:spPr>
      </p:pic>
      <p:pic>
        <p:nvPicPr>
          <p:cNvPr id="17" name="Picture 16" descr="C:\Users\SONY\Downloads\pngkey.com-rupee-png-1721042.png">
            <a:extLst>
              <a:ext uri="{FF2B5EF4-FFF2-40B4-BE49-F238E27FC236}">
                <a16:creationId xmlns:a16="http://schemas.microsoft.com/office/drawing/2014/main" id="{08C6B3FB-08A0-48D8-999E-D6AE0C8DE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8737" y="3828320"/>
            <a:ext cx="723502" cy="762083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18" name="Picture 2" descr="Here We Go Round The Mulberry Bush - 3D Animation Nursery Rhymes for  Children on Make a GIF">
            <a:extLst>
              <a:ext uri="{FF2B5EF4-FFF2-40B4-BE49-F238E27FC236}">
                <a16:creationId xmlns:a16="http://schemas.microsoft.com/office/drawing/2014/main" id="{3E922E09-B855-483B-B7CC-0F0B9E4716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42738" y="5220404"/>
            <a:ext cx="1857388" cy="1139203"/>
          </a:xfrm>
          <a:prstGeom prst="rect">
            <a:avLst/>
          </a:prstGeom>
          <a:noFill/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52122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110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inherit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Sipra Rath</cp:lastModifiedBy>
  <cp:revision>28</cp:revision>
  <dcterms:created xsi:type="dcterms:W3CDTF">2020-11-13T07:31:00Z</dcterms:created>
  <dcterms:modified xsi:type="dcterms:W3CDTF">2021-09-03T14:41:14Z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