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1" r:id="rId4"/>
    <p:sldId id="268" r:id="rId5"/>
    <p:sldId id="269" r:id="rId6"/>
    <p:sldId id="265" r:id="rId7"/>
    <p:sldId id="278" r:id="rId8"/>
    <p:sldId id="262" r:id="rId9"/>
    <p:sldId id="270" r:id="rId10"/>
    <p:sldId id="282" r:id="rId11"/>
    <p:sldId id="281" r:id="rId12"/>
    <p:sldId id="27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BFE"/>
    <a:srgbClr val="EC42F6"/>
    <a:srgbClr val="7C0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5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FC976-2BDF-44DF-9CCB-29F01E25A1E0}" type="datetimeFigureOut">
              <a:rPr lang="en-US" smtClean="0"/>
              <a:t>12/28/2021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188640"/>
            <a:ext cx="2143140" cy="11430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51520" y="1995805"/>
            <a:ext cx="83423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			   </a:t>
            </a:r>
            <a:r>
              <a:rPr lang="en-US" sz="3600" b="1" dirty="0">
                <a:solidFill>
                  <a:schemeClr val="tx1"/>
                </a:solidFill>
              </a:rPr>
              <a:t>  CLASS-UKG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                                SUBJECT-RHYME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                                TOPIC- </a:t>
            </a:r>
            <a:r>
              <a:rPr lang="hi-IN" sz="3600" b="1" dirty="0">
                <a:solidFill>
                  <a:srgbClr val="3B3BFE"/>
                </a:solidFill>
              </a:rPr>
              <a:t>आज सोमवार है </a:t>
            </a:r>
          </a:p>
          <a:p>
            <a:r>
              <a:rPr lang="en-US" sz="3600" b="1" dirty="0"/>
              <a:t>                                                </a:t>
            </a:r>
            <a:r>
              <a:rPr lang="en-US" sz="3600" b="1" dirty="0">
                <a:solidFill>
                  <a:schemeClr val="tx1"/>
                </a:solidFill>
              </a:rPr>
              <a:t>           (</a:t>
            </a:r>
            <a:r>
              <a:rPr lang="en-US" sz="3600" b="1" dirty="0"/>
              <a:t>Hindi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D598B580-7D1F-40B0-AB6B-2E65EDDFEFED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4581128"/>
            <a:ext cx="9144000" cy="227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io Grande City CISD - Student Services">
            <a:extLst>
              <a:ext uri="{FF2B5EF4-FFF2-40B4-BE49-F238E27FC236}">
                <a16:creationId xmlns:a16="http://schemas.microsoft.com/office/drawing/2014/main" id="{3D881A0E-4F2F-46AC-880B-85F03A215F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16835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803754" y="116632"/>
            <a:ext cx="2143125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nergeticInsecureIndianskimmer-size_restric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2204864"/>
            <a:ext cx="8767860" cy="43427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39C3AB-373C-4286-B3AA-7DAC307B6261}"/>
              </a:ext>
            </a:extLst>
          </p:cNvPr>
          <p:cNvSpPr txBox="1"/>
          <p:nvPr/>
        </p:nvSpPr>
        <p:spPr>
          <a:xfrm>
            <a:off x="755576" y="663351"/>
            <a:ext cx="5472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 dirty="0">
                <a:solidFill>
                  <a:srgbClr val="3B3BFE"/>
                </a:solidFill>
              </a:rPr>
              <a:t>आज सोमवार है </a:t>
            </a:r>
          </a:p>
          <a:p>
            <a:r>
              <a:rPr lang="en-IN" sz="3600" b="1" dirty="0">
                <a:solidFill>
                  <a:srgbClr val="3B3BFE"/>
                </a:solidFill>
              </a:rPr>
              <a:t>                      </a:t>
            </a:r>
            <a:r>
              <a:rPr lang="hi-IN" sz="3600" b="1" dirty="0">
                <a:solidFill>
                  <a:srgbClr val="3B3BFE"/>
                </a:solidFill>
              </a:rPr>
              <a:t>कल मंगलवार है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81800" y="332656"/>
            <a:ext cx="2143125" cy="93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nergeticInsecureIndianskimmer-size_restric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" y="2060848"/>
            <a:ext cx="5309235" cy="447738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 descr="ThreadbareFluffyHeifer-sma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87695" y="2276872"/>
            <a:ext cx="3456305" cy="4477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84A292-9C79-4D2D-BA11-17BE1C31C1C9}"/>
              </a:ext>
            </a:extLst>
          </p:cNvPr>
          <p:cNvSpPr txBox="1"/>
          <p:nvPr/>
        </p:nvSpPr>
        <p:spPr>
          <a:xfrm>
            <a:off x="755576" y="404664"/>
            <a:ext cx="5400599" cy="1234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 dirty="0">
                <a:solidFill>
                  <a:srgbClr val="3B3BFE"/>
                </a:solidFill>
              </a:rPr>
              <a:t>परसो बुधवार है ,</a:t>
            </a:r>
          </a:p>
          <a:p>
            <a:r>
              <a:rPr lang="en-IN" sz="3600" b="1" dirty="0">
                <a:solidFill>
                  <a:srgbClr val="3B3BFE"/>
                </a:solidFill>
              </a:rPr>
              <a:t>          </a:t>
            </a:r>
            <a:r>
              <a:rPr lang="hi-IN" sz="3600" b="1" dirty="0">
                <a:solidFill>
                  <a:srgbClr val="3B3BFE"/>
                </a:solidFill>
              </a:rPr>
              <a:t>तोते  को बुखार है </a:t>
            </a:r>
            <a:r>
              <a:rPr lang="en-IN" sz="3600" b="1" dirty="0">
                <a:solidFill>
                  <a:srgbClr val="3B3BFE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274320"/>
            <a:ext cx="2143125" cy="10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-3451"/>
          <p:cNvPicPr>
            <a:picLocks noChangeAspect="1"/>
          </p:cNvPicPr>
          <p:nvPr/>
        </p:nvPicPr>
        <p:blipFill>
          <a:blip r:embed="rId3"/>
          <a:srcRect l="3207" t="15769" b="6010"/>
          <a:stretch>
            <a:fillRect/>
          </a:stretch>
        </p:blipFill>
        <p:spPr>
          <a:xfrm rot="5400000">
            <a:off x="-430752" y="1165361"/>
            <a:ext cx="6293123" cy="471487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026" name="Picture 2" descr="School Mouse Animation - Parrot/bird by birbdotavi on DeviantArt">
            <a:extLst>
              <a:ext uri="{FF2B5EF4-FFF2-40B4-BE49-F238E27FC236}">
                <a16:creationId xmlns:a16="http://schemas.microsoft.com/office/drawing/2014/main" id="{32EFB113-C92A-44D8-8E74-D319FE4A14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1391" y="1556792"/>
            <a:ext cx="2652988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oss Baby Clapping GIF by NETFLIX - Find &amp;amp; Share on GIPHY | Boss baby,  Baby cartoon characters, Clapping gif">
            <a:extLst>
              <a:ext uri="{FF2B5EF4-FFF2-40B4-BE49-F238E27FC236}">
                <a16:creationId xmlns:a16="http://schemas.microsoft.com/office/drawing/2014/main" id="{88F40E5C-87E2-4C0F-8282-C5EB4C1CEF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4005756"/>
            <a:ext cx="367240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8;p16"/>
          <p:cNvSpPr txBox="1"/>
          <p:nvPr/>
        </p:nvSpPr>
        <p:spPr>
          <a:xfrm>
            <a:off x="671400" y="16479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Kids Jump GIFs - Get the best GIF on GIPHY">
            <a:extLst>
              <a:ext uri="{FF2B5EF4-FFF2-40B4-BE49-F238E27FC236}">
                <a16:creationId xmlns:a16="http://schemas.microsoft.com/office/drawing/2014/main" id="{58F5D204-6894-4533-8E62-4F456669E1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1088"/>
            <a:ext cx="55819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806425" y="273030"/>
            <a:ext cx="2143125" cy="106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r="11369"/>
          <a:stretch>
            <a:fillRect/>
          </a:stretch>
        </p:blipFill>
        <p:spPr>
          <a:xfrm>
            <a:off x="251521" y="1826895"/>
            <a:ext cx="6188650" cy="460629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Picture 13" descr="6445ee2274a782a7c528303e9bd823d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647" y="1340768"/>
            <a:ext cx="2418080" cy="5244202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06819" y="789118"/>
            <a:ext cx="5643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DAYS OF THE WEEK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51307" y="204395"/>
            <a:ext cx="2143125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/>
          <p:cNvSpPr/>
          <p:nvPr/>
        </p:nvSpPr>
        <p:spPr>
          <a:xfrm>
            <a:off x="2267744" y="510311"/>
            <a:ext cx="2602086" cy="1066800"/>
          </a:xfrm>
          <a:prstGeom prst="round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SUNDAY</a:t>
            </a:r>
          </a:p>
          <a:p>
            <a:pPr algn="ctr"/>
            <a:r>
              <a:rPr lang="hi-IN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रविवार</a:t>
            </a:r>
            <a:endParaRPr lang="en-US" sz="32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32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395536" y="1830416"/>
            <a:ext cx="2880995" cy="122413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MONDAY</a:t>
            </a:r>
          </a:p>
          <a:p>
            <a:pPr algn="ctr"/>
            <a:r>
              <a:rPr lang="hi-IN" sz="3600" b="1" dirty="0">
                <a:solidFill>
                  <a:srgbClr val="FF0000"/>
                </a:solidFill>
              </a:rPr>
              <a:t>सोमवार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462980" y="3501008"/>
            <a:ext cx="2880995" cy="1066800"/>
          </a:xfrm>
          <a:prstGeom prst="flowChartAlternateProcess">
            <a:avLst/>
          </a:prstGeom>
          <a:solidFill>
            <a:srgbClr val="3B3BFE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TUESDAY</a:t>
            </a:r>
          </a:p>
          <a:p>
            <a:pPr algn="ctr"/>
            <a:r>
              <a:rPr lang="hi-IN" sz="3600" b="1" dirty="0">
                <a:solidFill>
                  <a:schemeClr val="tx1"/>
                </a:solidFill>
              </a:rPr>
              <a:t>मंगलवार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50072" y="5177823"/>
            <a:ext cx="2880995" cy="1066800"/>
          </a:xfrm>
          <a:prstGeom prst="flowChartAlternateProcess">
            <a:avLst/>
          </a:prstGeom>
          <a:solidFill>
            <a:srgbClr val="EC42F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WEDNESDAY</a:t>
            </a:r>
          </a:p>
          <a:p>
            <a:pPr algn="ctr"/>
            <a:r>
              <a:rPr lang="hi-IN" sz="3600" b="1" dirty="0">
                <a:solidFill>
                  <a:schemeClr val="tx1"/>
                </a:solidFill>
              </a:rPr>
              <a:t>बुधवार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3923928" y="1888088"/>
            <a:ext cx="2880995" cy="1108792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THURSDAY</a:t>
            </a:r>
          </a:p>
          <a:p>
            <a:pPr algn="ctr"/>
            <a:r>
              <a:rPr lang="hi-IN" sz="3600" b="1" dirty="0">
                <a:solidFill>
                  <a:schemeClr val="tx1"/>
                </a:solidFill>
              </a:rPr>
              <a:t>गुरुवार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23928" y="3468437"/>
            <a:ext cx="2880995" cy="1066800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FRIDAY</a:t>
            </a:r>
          </a:p>
          <a:p>
            <a:pPr algn="ctr"/>
            <a:r>
              <a:rPr lang="hi-IN" sz="3600" b="1" dirty="0">
                <a:solidFill>
                  <a:schemeClr val="tx1"/>
                </a:solidFill>
              </a:rPr>
              <a:t>शुक्रवार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4009831" y="5157192"/>
            <a:ext cx="2880995" cy="1066800"/>
          </a:xfrm>
          <a:prstGeom prst="flowChartAlternateProcess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sz="3600" b="1" dirty="0">
              <a:solidFill>
                <a:srgbClr val="FF0000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SATURDAY</a:t>
            </a:r>
          </a:p>
          <a:p>
            <a:pPr algn="ctr"/>
            <a:r>
              <a:rPr lang="hi-IN" sz="3600" b="1" dirty="0">
                <a:solidFill>
                  <a:srgbClr val="FF0000"/>
                </a:solidFill>
              </a:rPr>
              <a:t>शनिवार</a:t>
            </a:r>
          </a:p>
          <a:p>
            <a:pPr algn="ctr"/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Rio Grande City CISD - Student Services">
            <a:extLst>
              <a:ext uri="{FF2B5EF4-FFF2-40B4-BE49-F238E27FC236}">
                <a16:creationId xmlns:a16="http://schemas.microsoft.com/office/drawing/2014/main" id="{A1946281-47F0-427E-B10A-CF58995C86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6328" y="1868070"/>
            <a:ext cx="204872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3" grpId="0" bldLvl="0" animBg="1"/>
      <p:bldP spid="9" grpId="0" bldLvl="0" animBg="1"/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660232" y="188640"/>
            <a:ext cx="214312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nergeticInsecureIndianskimmer-size_restric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76" y="2191975"/>
            <a:ext cx="8246745" cy="447738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A86FC7-2183-4455-ACC4-8606EDD4C0E7}"/>
              </a:ext>
            </a:extLst>
          </p:cNvPr>
          <p:cNvSpPr txBox="1"/>
          <p:nvPr/>
        </p:nvSpPr>
        <p:spPr>
          <a:xfrm>
            <a:off x="755576" y="540975"/>
            <a:ext cx="5472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 dirty="0">
                <a:solidFill>
                  <a:srgbClr val="3B3BFE"/>
                </a:solidFill>
              </a:rPr>
              <a:t>आज सोमवार है </a:t>
            </a:r>
          </a:p>
          <a:p>
            <a:r>
              <a:rPr lang="en-IN" sz="3600" b="1" dirty="0">
                <a:solidFill>
                  <a:srgbClr val="3B3BFE"/>
                </a:solidFill>
              </a:rPr>
              <a:t>                      </a:t>
            </a:r>
            <a:r>
              <a:rPr lang="hi-IN" sz="3600" b="1" dirty="0">
                <a:solidFill>
                  <a:srgbClr val="3B3BFE"/>
                </a:solidFill>
              </a:rPr>
              <a:t>कल मंगलवार है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60232" y="260648"/>
            <a:ext cx="2143125" cy="92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nergeticInsecureIndianskimmer-size_restric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84" y="2204864"/>
            <a:ext cx="8596004" cy="447738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 descr="ThreadbareFluffyHeifer-sma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43" y="436399"/>
            <a:ext cx="2430218" cy="2992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BDEC9-481A-4530-A54C-80E216F9C750}"/>
              </a:ext>
            </a:extLst>
          </p:cNvPr>
          <p:cNvSpPr txBox="1"/>
          <p:nvPr/>
        </p:nvSpPr>
        <p:spPr>
          <a:xfrm>
            <a:off x="2483769" y="548680"/>
            <a:ext cx="5400599" cy="1234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 dirty="0">
                <a:solidFill>
                  <a:srgbClr val="3B3BFE"/>
                </a:solidFill>
              </a:rPr>
              <a:t>परसो बुधवार है ,</a:t>
            </a:r>
          </a:p>
          <a:p>
            <a:r>
              <a:rPr lang="en-IN" sz="3600" b="1" dirty="0">
                <a:solidFill>
                  <a:srgbClr val="3B3BFE"/>
                </a:solidFill>
              </a:rPr>
              <a:t>          </a:t>
            </a:r>
            <a:r>
              <a:rPr lang="hi-IN" sz="3600" b="1" dirty="0">
                <a:solidFill>
                  <a:srgbClr val="3B3BFE"/>
                </a:solidFill>
              </a:rPr>
              <a:t>तोते  को बुखार है </a:t>
            </a:r>
            <a:r>
              <a:rPr lang="en-IN" sz="3600" b="1" dirty="0">
                <a:solidFill>
                  <a:srgbClr val="3B3BFE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95770" y="188640"/>
            <a:ext cx="2143125" cy="93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471346636_7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27984" y="842041"/>
            <a:ext cx="3096344" cy="5832648"/>
          </a:xfrm>
          <a:prstGeom prst="rect">
            <a:avLst/>
          </a:prstGeom>
        </p:spPr>
      </p:pic>
      <p:pic>
        <p:nvPicPr>
          <p:cNvPr id="8" name="Picture 7" descr="23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424057"/>
            <a:ext cx="2204085" cy="37412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BCF062-DB6A-4A03-BF0D-8922006D0BAF}"/>
              </a:ext>
            </a:extLst>
          </p:cNvPr>
          <p:cNvSpPr txBox="1"/>
          <p:nvPr/>
        </p:nvSpPr>
        <p:spPr>
          <a:xfrm>
            <a:off x="813397" y="630589"/>
            <a:ext cx="5248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b="1" dirty="0">
                <a:solidFill>
                  <a:srgbClr val="3B3BFE"/>
                </a:solidFill>
              </a:rPr>
              <a:t>गुरुवार को डाक्टर आए, </a:t>
            </a:r>
            <a:endParaRPr lang="en-IN" sz="4000" b="1" dirty="0">
              <a:solidFill>
                <a:srgbClr val="3B3BFE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213703"/>
            <a:ext cx="2143140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471346636_7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" y="1053465"/>
            <a:ext cx="4293235" cy="5682615"/>
          </a:xfrm>
          <a:prstGeom prst="rect">
            <a:avLst/>
          </a:prstGeom>
        </p:spPr>
      </p:pic>
      <p:pic>
        <p:nvPicPr>
          <p:cNvPr id="6" name="Picture 5" descr="05c93bd2d08516ac34f9345dbf1605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10405" y="2008505"/>
            <a:ext cx="3491230" cy="37719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8D7E5-8404-462D-930F-7121D04A0E19}"/>
              </a:ext>
            </a:extLst>
          </p:cNvPr>
          <p:cNvSpPr txBox="1"/>
          <p:nvPr/>
        </p:nvSpPr>
        <p:spPr>
          <a:xfrm>
            <a:off x="827584" y="443073"/>
            <a:ext cx="5669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b="1" dirty="0">
                <a:solidFill>
                  <a:srgbClr val="3B3BFE"/>
                </a:solidFill>
              </a:rPr>
              <a:t>शुक्रवार को इलाज कराये </a:t>
            </a:r>
            <a:r>
              <a:rPr lang="en-IN" sz="4000" b="1" dirty="0">
                <a:solidFill>
                  <a:srgbClr val="3B3BFE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197152"/>
            <a:ext cx="2143125" cy="93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88d284bddacf897-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428750"/>
            <a:ext cx="4229353" cy="4714875"/>
          </a:xfrm>
          <a:prstGeom prst="rect">
            <a:avLst/>
          </a:prstGeom>
        </p:spPr>
      </p:pic>
      <p:pic>
        <p:nvPicPr>
          <p:cNvPr id="8" name="Picture 7" descr="animated-bird-gif-0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" y="1571625"/>
            <a:ext cx="4600575" cy="471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0059BF-64CF-4E97-90B6-AD1A9B52D0E4}"/>
              </a:ext>
            </a:extLst>
          </p:cNvPr>
          <p:cNvSpPr txBox="1"/>
          <p:nvPr/>
        </p:nvSpPr>
        <p:spPr>
          <a:xfrm>
            <a:off x="249676" y="641969"/>
            <a:ext cx="684076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b="1" dirty="0">
                <a:solidFill>
                  <a:srgbClr val="3B3BFE"/>
                </a:solidFill>
              </a:rPr>
              <a:t>शनिवार को तोता ठीक हुआ ,</a:t>
            </a:r>
          </a:p>
          <a:p>
            <a:endParaRPr lang="hi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98672" y="260648"/>
            <a:ext cx="2143125" cy="87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nor (1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732" y="2434292"/>
            <a:ext cx="3095625" cy="4163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40" y="1720552"/>
            <a:ext cx="5833745" cy="487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2A0F0-8790-4875-9B7F-7FE73371505E}"/>
              </a:ext>
            </a:extLst>
          </p:cNvPr>
          <p:cNvSpPr txBox="1"/>
          <p:nvPr/>
        </p:nvSpPr>
        <p:spPr>
          <a:xfrm>
            <a:off x="268240" y="283321"/>
            <a:ext cx="6840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b="1" dirty="0">
                <a:solidFill>
                  <a:srgbClr val="3B3BFE"/>
                </a:solidFill>
              </a:rPr>
              <a:t>रविवार को नानी  </a:t>
            </a:r>
            <a:endParaRPr lang="en-IN" sz="4000" b="1" dirty="0">
              <a:solidFill>
                <a:srgbClr val="3B3BFE"/>
              </a:solidFill>
            </a:endParaRPr>
          </a:p>
          <a:p>
            <a:r>
              <a:rPr lang="en-IN" sz="4000" b="1" dirty="0">
                <a:solidFill>
                  <a:srgbClr val="3B3BFE"/>
                </a:solidFill>
              </a:rPr>
              <a:t>                              </a:t>
            </a:r>
            <a:r>
              <a:rPr lang="hi-IN" sz="4000" b="1" dirty="0">
                <a:solidFill>
                  <a:srgbClr val="3B3BFE"/>
                </a:solidFill>
              </a:rPr>
              <a:t>के घर गया </a:t>
            </a:r>
            <a:r>
              <a:rPr lang="en-IN" sz="4000" b="1" dirty="0">
                <a:solidFill>
                  <a:srgbClr val="3B3BFE"/>
                </a:solidFill>
              </a:rPr>
              <a:t>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97</Words>
  <Application>Microsoft Office PowerPoint</Application>
  <PresentationFormat>On-screen Show (4:3)</PresentationFormat>
  <Paragraphs>39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Sipra Rath</cp:lastModifiedBy>
  <cp:revision>9</cp:revision>
  <dcterms:created xsi:type="dcterms:W3CDTF">2020-09-26T04:35:00Z</dcterms:created>
  <dcterms:modified xsi:type="dcterms:W3CDTF">2021-12-28T12:10:05Z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