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8" r:id="rId5"/>
    <p:sldId id="259" r:id="rId6"/>
    <p:sldId id="270" r:id="rId7"/>
    <p:sldId id="271" r:id="rId8"/>
    <p:sldId id="272" r:id="rId9"/>
    <p:sldId id="262" r:id="rId10"/>
    <p:sldId id="263" r:id="rId11"/>
    <p:sldId id="264" r:id="rId12"/>
    <p:sldId id="273" r:id="rId13"/>
    <p:sldId id="274" r:id="rId14"/>
    <p:sldId id="275" r:id="rId15"/>
    <p:sldId id="26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6AA"/>
    <a:srgbClr val="0F0FE1"/>
    <a:srgbClr val="26EB05"/>
    <a:srgbClr val="DE1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242B-DA73-4B7B-85EA-9C3787EA7059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5DC2-D555-4B06-A9FC-F66A0F9314FF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13995" y="213995"/>
            <a:ext cx="1961515" cy="96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13995" y="2014855"/>
            <a:ext cx="8671560" cy="3692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400" b="1">
                <a:solidFill>
                  <a:srgbClr val="FF0000"/>
                </a:solidFill>
              </a:rPr>
              <a:t>WELCOME TO ON LINE CLASS</a:t>
            </a:r>
            <a:endParaRPr lang="en-US" sz="54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               CLASS-UKG</a:t>
            </a:r>
            <a:endParaRPr lang="en-US" sz="3600" b="1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               SUBJECT-RHYME</a:t>
            </a:r>
            <a:endParaRPr lang="en-US" sz="3600" b="1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               TOPIC-'I AM A RECTANGLE'</a:t>
            </a:r>
            <a:endParaRPr lang="en-US" sz="3600" b="1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                       &amp; 'I AM A BEAUTIFUL TRIANGLE'</a:t>
            </a:r>
            <a:endParaRPr lang="en-US" sz="3600" b="1">
              <a:solidFill>
                <a:schemeClr val="tx1"/>
              </a:solidFill>
            </a:endParaRPr>
          </a:p>
          <a:p>
            <a:r>
              <a:rPr lang="en-US" sz="3600" b="1">
                <a:solidFill>
                  <a:schemeClr val="tx1"/>
                </a:solidFill>
              </a:rPr>
              <a:t>                            (bkpg-17)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191125" y="5095875"/>
            <a:ext cx="1119505" cy="6121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6579870" y="4944745"/>
            <a:ext cx="1061720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7286644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iphy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278130"/>
            <a:ext cx="8817610" cy="5330190"/>
          </a:xfrm>
          <a:prstGeom prst="rect">
            <a:avLst/>
          </a:prstGeom>
          <a:ln w="76200">
            <a:solidFill>
              <a:srgbClr val="0A06AA"/>
            </a:solidFill>
          </a:ln>
        </p:spPr>
      </p:pic>
      <p:sp>
        <p:nvSpPr>
          <p:cNvPr id="8" name="Text Box 7"/>
          <p:cNvSpPr txBox="1"/>
          <p:nvPr/>
        </p:nvSpPr>
        <p:spPr>
          <a:xfrm>
            <a:off x="1183005" y="278130"/>
            <a:ext cx="645223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COME LETS PLAY, SHALL WE 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7051040" y="5729605"/>
            <a:ext cx="181419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1549" t="8640" r="10706" b="9022"/>
          <a:stretch>
            <a:fillRect/>
          </a:stretch>
        </p:blipFill>
        <p:spPr>
          <a:xfrm>
            <a:off x="177165" y="160655"/>
            <a:ext cx="8790940" cy="53784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 Box 2"/>
          <p:cNvSpPr txBox="1"/>
          <p:nvPr/>
        </p:nvSpPr>
        <p:spPr>
          <a:xfrm>
            <a:off x="2351405" y="417830"/>
            <a:ext cx="637603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BEAUTIFUL TRIANGLE 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62475" y="960755"/>
            <a:ext cx="39674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I' HAVE 3 ANGLES 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giphy_s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05" y="1157605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49440" y="5814060"/>
            <a:ext cx="1915795" cy="9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266065"/>
            <a:ext cx="8842375" cy="53994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323215" y="1052830"/>
            <a:ext cx="2232660" cy="4104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23215" y="5156835"/>
            <a:ext cx="43929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55875" y="1052830"/>
            <a:ext cx="2160270" cy="4104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-Shape 8"/>
          <p:cNvSpPr/>
          <p:nvPr/>
        </p:nvSpPr>
        <p:spPr>
          <a:xfrm rot="1200000">
            <a:off x="750570" y="4114165"/>
            <a:ext cx="914400" cy="91440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7620000">
            <a:off x="2079625" y="1778000"/>
            <a:ext cx="914400" cy="91440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5600000">
            <a:off x="3364230" y="4170045"/>
            <a:ext cx="914400" cy="91440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909570" y="2032000"/>
            <a:ext cx="56184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3 SIDES ,SURROUND ME.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35940" y="346075"/>
            <a:ext cx="39674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I' HAVE 3 ANGLES 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7286644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iphy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278130"/>
            <a:ext cx="8817610" cy="5330190"/>
          </a:xfrm>
          <a:prstGeom prst="rect">
            <a:avLst/>
          </a:prstGeom>
          <a:ln w="76200">
            <a:solidFill>
              <a:srgbClr val="0A06AA"/>
            </a:solidFill>
          </a:ln>
        </p:spPr>
      </p:pic>
      <p:sp>
        <p:nvSpPr>
          <p:cNvPr id="8" name="Text Box 7"/>
          <p:cNvSpPr txBox="1"/>
          <p:nvPr/>
        </p:nvSpPr>
        <p:spPr>
          <a:xfrm>
            <a:off x="1183005" y="278130"/>
            <a:ext cx="645223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COME LETS PLAY, SHALL WE 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48805" y="5607685"/>
            <a:ext cx="1901825" cy="103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G_20201108_113148"/>
          <p:cNvPicPr>
            <a:picLocks noChangeAspect="1"/>
          </p:cNvPicPr>
          <p:nvPr/>
        </p:nvPicPr>
        <p:blipFill>
          <a:blip r:embed="rId2"/>
          <a:srcRect l="1709" t="3611" r="11246" b="7348"/>
          <a:stretch>
            <a:fillRect/>
          </a:stretch>
        </p:blipFill>
        <p:spPr>
          <a:xfrm>
            <a:off x="915035" y="411480"/>
            <a:ext cx="4424045" cy="60344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30" name="Picture 6" descr="animated-number-one-two-three.gif | Animated clipart, Cartoon clip art, 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620385" y="948690"/>
            <a:ext cx="3230245" cy="43510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4237990"/>
            <a:ext cx="9144000" cy="262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25945" y="5652135"/>
            <a:ext cx="1939290" cy="98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ine Rectangle GIF by Muxasalsa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56" y="357166"/>
            <a:ext cx="8501122" cy="50006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TextBox 4"/>
          <p:cNvSpPr txBox="1"/>
          <p:nvPr/>
        </p:nvSpPr>
        <p:spPr>
          <a:xfrm>
            <a:off x="1142976" y="2214554"/>
            <a:ext cx="7143799" cy="1323439"/>
          </a:xfrm>
          <a:prstGeom prst="rect">
            <a:avLst/>
          </a:prstGeom>
          <a:solidFill>
            <a:srgbClr val="DE12B7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 am Mr. Rectangle,</a:t>
            </a:r>
            <a:endParaRPr lang="en-US" sz="4000" b="1" dirty="0" smtClean="0"/>
          </a:p>
          <a:p>
            <a:r>
              <a:rPr lang="en-US" sz="4000" b="1" dirty="0" smtClean="0"/>
              <a:t>               I have four equal angles,</a:t>
            </a:r>
            <a:endParaRPr lang="en-IN" sz="4000" b="1" dirty="0"/>
          </a:p>
        </p:txBody>
      </p:sp>
      <p:pic>
        <p:nvPicPr>
          <p:cNvPr id="1030" name="Picture 6" descr="animated-number-one-two-three.gif | Animated clipart, Cartoon clip art, 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984" y="4315783"/>
            <a:ext cx="3571900" cy="231457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5786" y="357166"/>
            <a:ext cx="1989707" cy="102215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6429388" y="357166"/>
            <a:ext cx="1989707" cy="102215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571472" y="4357694"/>
            <a:ext cx="1989707" cy="1022151"/>
          </a:xfrm>
          <a:prstGeom prst="rect">
            <a:avLst/>
          </a:prstGeom>
          <a:solidFill>
            <a:srgbClr val="26EB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572264" y="4357694"/>
            <a:ext cx="1989707" cy="1022151"/>
          </a:xfrm>
          <a:prstGeom prst="rect">
            <a:avLst/>
          </a:prstGeom>
          <a:solidFill>
            <a:srgbClr val="0F0FE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lowchart: Extract 2"/>
          <p:cNvSpPr/>
          <p:nvPr/>
        </p:nvSpPr>
        <p:spPr>
          <a:xfrm rot="21360000">
            <a:off x="583565" y="501078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Flowchart: Extract 3"/>
          <p:cNvSpPr/>
          <p:nvPr/>
        </p:nvSpPr>
        <p:spPr>
          <a:xfrm rot="18780000">
            <a:off x="583565" y="429895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 rot="16860000">
            <a:off x="2098040" y="442404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 rot="480000">
            <a:off x="2193925" y="497713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 rot="21360000">
            <a:off x="8053070" y="96456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17880000">
            <a:off x="7998460" y="3689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 rot="2940000">
            <a:off x="8237855" y="429831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21360000">
            <a:off x="8173720" y="49663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 rot="13740000">
            <a:off x="6511925" y="1060450"/>
            <a:ext cx="344170" cy="34099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Flowchart: Extract 18"/>
          <p:cNvSpPr/>
          <p:nvPr/>
        </p:nvSpPr>
        <p:spPr>
          <a:xfrm rot="18720000">
            <a:off x="6505575" y="41275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Flowchart: Extract 19"/>
          <p:cNvSpPr/>
          <p:nvPr/>
        </p:nvSpPr>
        <p:spPr>
          <a:xfrm rot="3480000">
            <a:off x="2375535" y="381000"/>
            <a:ext cx="414655" cy="29527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Flowchart: Extract 20"/>
          <p:cNvSpPr/>
          <p:nvPr/>
        </p:nvSpPr>
        <p:spPr>
          <a:xfrm rot="7860000">
            <a:off x="2423795" y="9531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Flowchart: Extract 21"/>
          <p:cNvSpPr/>
          <p:nvPr/>
        </p:nvSpPr>
        <p:spPr>
          <a:xfrm rot="14580000">
            <a:off x="911225" y="105156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Flowchart: Extract 22"/>
          <p:cNvSpPr/>
          <p:nvPr/>
        </p:nvSpPr>
        <p:spPr>
          <a:xfrm rot="19140000">
            <a:off x="755015" y="312420"/>
            <a:ext cx="456565" cy="38036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Flowchart: Extract 23"/>
          <p:cNvSpPr/>
          <p:nvPr/>
        </p:nvSpPr>
        <p:spPr>
          <a:xfrm rot="18420000">
            <a:off x="6628130" y="43821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Flowchart: Extract 24"/>
          <p:cNvSpPr/>
          <p:nvPr/>
        </p:nvSpPr>
        <p:spPr>
          <a:xfrm rot="660000">
            <a:off x="6690995" y="499935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de Fabiana Andrea em Portadas | Desenhos de crianças brincando, Moldura  infantil, Molduras bonita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285728"/>
            <a:ext cx="7143750" cy="607223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051040" y="5666105"/>
            <a:ext cx="1814195" cy="10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28860" y="357166"/>
            <a:ext cx="3786214" cy="592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2428860" y="357166"/>
            <a:ext cx="378621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0298" y="6286520"/>
            <a:ext cx="371477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535420" y="3321446"/>
            <a:ext cx="5929354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250794" y="3321446"/>
            <a:ext cx="5929354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500298" y="2214554"/>
            <a:ext cx="3643338" cy="207170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 have four sides  that  do not tangle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7554" y="785794"/>
            <a:ext cx="1989707" cy="1022151"/>
          </a:xfrm>
          <a:prstGeom prst="rect">
            <a:avLst/>
          </a:prstGeom>
          <a:solidFill>
            <a:srgbClr val="26EB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3357554" y="4643446"/>
            <a:ext cx="1989707" cy="1022151"/>
          </a:xfrm>
          <a:prstGeom prst="rect">
            <a:avLst/>
          </a:prstGeom>
          <a:solidFill>
            <a:srgbClr val="26EB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91350" y="5755005"/>
            <a:ext cx="1873885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ONY\Downloads\202a45e1779f7020c791eca7fc1f62c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13995"/>
            <a:ext cx="8709660" cy="53244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85852" y="1785926"/>
            <a:ext cx="6238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 have no hands to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                wear a bangle.</a:t>
            </a:r>
            <a:endParaRPr lang="en-IN" sz="4800" b="1" dirty="0">
              <a:solidFill>
                <a:srgbClr val="FFFF00"/>
              </a:solidFill>
            </a:endParaRPr>
          </a:p>
        </p:txBody>
      </p:sp>
      <p:sp>
        <p:nvSpPr>
          <p:cNvPr id="2050" name="AutoShape 2" descr="Bangle » Custom Jewelry by Jewelryth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2" name="AutoShape 4" descr="Bangle » Custom Jewelry by Jewelryth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4" name="AutoShape 6" descr="Bangle » Custom Jewelry by Jewelryth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57" name="Picture 9" descr="C:\Users\SONY\Downloads\ClipartKey_8808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84164" flipV="1">
            <a:off x="5783475" y="1266937"/>
            <a:ext cx="207170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7183755" y="5755005"/>
            <a:ext cx="1681480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ine Rectangle GIF by Muxasalsa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56" y="357166"/>
            <a:ext cx="8501122" cy="500066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TextBox 4"/>
          <p:cNvSpPr txBox="1"/>
          <p:nvPr/>
        </p:nvSpPr>
        <p:spPr>
          <a:xfrm>
            <a:off x="1142976" y="2214554"/>
            <a:ext cx="7143799" cy="1323439"/>
          </a:xfrm>
          <a:prstGeom prst="rect">
            <a:avLst/>
          </a:prstGeom>
          <a:solidFill>
            <a:srgbClr val="DE12B7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 am Mr. Rectangle,</a:t>
            </a:r>
            <a:endParaRPr lang="en-US" sz="4000" b="1" dirty="0" smtClean="0"/>
          </a:p>
          <a:p>
            <a:r>
              <a:rPr lang="en-US" sz="4000" b="1" dirty="0" smtClean="0"/>
              <a:t>               I have four equal angles,</a:t>
            </a:r>
            <a:endParaRPr lang="en-IN" sz="4000" b="1" dirty="0"/>
          </a:p>
        </p:txBody>
      </p:sp>
      <p:pic>
        <p:nvPicPr>
          <p:cNvPr id="1030" name="Picture 6" descr="animated-number-one-two-three.gif | Animated clipart, Cartoon clip art, 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1259" y="4315783"/>
            <a:ext cx="3571900" cy="231457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5786" y="357166"/>
            <a:ext cx="1989707" cy="102215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6429388" y="357166"/>
            <a:ext cx="1989707" cy="102215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571472" y="4357694"/>
            <a:ext cx="1989707" cy="1022151"/>
          </a:xfrm>
          <a:prstGeom prst="rect">
            <a:avLst/>
          </a:prstGeom>
          <a:solidFill>
            <a:srgbClr val="26EB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572264" y="4357694"/>
            <a:ext cx="1989707" cy="1022151"/>
          </a:xfrm>
          <a:prstGeom prst="rect">
            <a:avLst/>
          </a:prstGeom>
          <a:solidFill>
            <a:srgbClr val="0F0FE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lowchart: Extract 2"/>
          <p:cNvSpPr/>
          <p:nvPr/>
        </p:nvSpPr>
        <p:spPr>
          <a:xfrm rot="21360000">
            <a:off x="583565" y="501078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Flowchart: Extract 3"/>
          <p:cNvSpPr/>
          <p:nvPr/>
        </p:nvSpPr>
        <p:spPr>
          <a:xfrm rot="18780000">
            <a:off x="583565" y="429895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 rot="16860000">
            <a:off x="2098040" y="442404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 rot="480000">
            <a:off x="2193925" y="497713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 rot="21360000">
            <a:off x="8053070" y="96456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17880000">
            <a:off x="7998460" y="3689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 rot="2940000">
            <a:off x="8237855" y="429831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21360000">
            <a:off x="8173720" y="49663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 rot="13740000">
            <a:off x="6511925" y="1060450"/>
            <a:ext cx="344170" cy="34099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Flowchart: Extract 18"/>
          <p:cNvSpPr/>
          <p:nvPr/>
        </p:nvSpPr>
        <p:spPr>
          <a:xfrm rot="18720000">
            <a:off x="6505575" y="41275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Flowchart: Extract 19"/>
          <p:cNvSpPr/>
          <p:nvPr/>
        </p:nvSpPr>
        <p:spPr>
          <a:xfrm rot="3480000">
            <a:off x="2375535" y="381000"/>
            <a:ext cx="414655" cy="29527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Flowchart: Extract 20"/>
          <p:cNvSpPr/>
          <p:nvPr/>
        </p:nvSpPr>
        <p:spPr>
          <a:xfrm rot="7860000">
            <a:off x="2423795" y="9531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Flowchart: Extract 21"/>
          <p:cNvSpPr/>
          <p:nvPr/>
        </p:nvSpPr>
        <p:spPr>
          <a:xfrm rot="14580000">
            <a:off x="911225" y="1051560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Flowchart: Extract 22"/>
          <p:cNvSpPr/>
          <p:nvPr/>
        </p:nvSpPr>
        <p:spPr>
          <a:xfrm rot="19140000">
            <a:off x="755015" y="312420"/>
            <a:ext cx="456565" cy="380365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Flowchart: Extract 23"/>
          <p:cNvSpPr/>
          <p:nvPr/>
        </p:nvSpPr>
        <p:spPr>
          <a:xfrm rot="18420000">
            <a:off x="6628130" y="438213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Flowchart: Extract 24"/>
          <p:cNvSpPr/>
          <p:nvPr/>
        </p:nvSpPr>
        <p:spPr>
          <a:xfrm rot="660000">
            <a:off x="6690995" y="4999355"/>
            <a:ext cx="344170" cy="358140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de Fabiana Andrea em Portadas | Desenhos de crianças brincando, Moldura  infantil, Molduras bonita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285728"/>
            <a:ext cx="7143750" cy="607223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125335" y="5755005"/>
            <a:ext cx="1739900" cy="886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28860" y="357166"/>
            <a:ext cx="3786214" cy="5929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2428860" y="357166"/>
            <a:ext cx="378621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0298" y="6286520"/>
            <a:ext cx="371477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535420" y="3321446"/>
            <a:ext cx="5929354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250794" y="3321446"/>
            <a:ext cx="5929354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500298" y="2214554"/>
            <a:ext cx="3643338" cy="207170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 have four sides  that  do not tangle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7554" y="785794"/>
            <a:ext cx="1989707" cy="1022151"/>
          </a:xfrm>
          <a:prstGeom prst="rect">
            <a:avLst/>
          </a:prstGeom>
          <a:solidFill>
            <a:srgbClr val="26EB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3357554" y="4643446"/>
            <a:ext cx="1989707" cy="1022151"/>
          </a:xfrm>
          <a:prstGeom prst="rect">
            <a:avLst/>
          </a:prstGeom>
          <a:solidFill>
            <a:srgbClr val="26EB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7286644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ONY\Downloads\202a45e1779f7020c791eca7fc1f62c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5007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85852" y="1785926"/>
            <a:ext cx="62382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 have no hands to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                wear a bangle.</a:t>
            </a:r>
            <a:endParaRPr lang="en-IN" sz="4800" b="1" dirty="0">
              <a:solidFill>
                <a:srgbClr val="FFFF00"/>
              </a:solidFill>
            </a:endParaRPr>
          </a:p>
        </p:txBody>
      </p:sp>
      <p:sp>
        <p:nvSpPr>
          <p:cNvPr id="2050" name="AutoShape 2" descr="Bangle » Custom Jewelry by Jewelryth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2" name="AutoShape 4" descr="Bangle » Custom Jewelry by Jewelryth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4" name="AutoShape 6" descr="Bangle » Custom Jewelry by Jewelryth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57" name="Picture 9" descr="C:\Users\SONY\Downloads\ClipartKey_8808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84164" flipV="1">
            <a:off x="5662190" y="1185022"/>
            <a:ext cx="207170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65315" y="5695950"/>
            <a:ext cx="1916430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1549" t="8640" r="10706" b="9022"/>
          <a:stretch>
            <a:fillRect/>
          </a:stretch>
        </p:blipFill>
        <p:spPr>
          <a:xfrm>
            <a:off x="177165" y="160655"/>
            <a:ext cx="8790940" cy="5334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 Box 2"/>
          <p:cNvSpPr txBox="1"/>
          <p:nvPr/>
        </p:nvSpPr>
        <p:spPr>
          <a:xfrm>
            <a:off x="2505710" y="246380"/>
            <a:ext cx="6376035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 BEAUTIFUL TRIANGLE 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52725" y="953135"/>
            <a:ext cx="39674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I' HAVE 3 ANGLES 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giphy_s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05" y="141478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7021830" y="5696585"/>
            <a:ext cx="1971040" cy="101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260350"/>
            <a:ext cx="8842375" cy="52946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323215" y="1052830"/>
            <a:ext cx="2232660" cy="4104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23215" y="5156835"/>
            <a:ext cx="43929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55875" y="1052830"/>
            <a:ext cx="2160270" cy="4104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-Shape 8"/>
          <p:cNvSpPr/>
          <p:nvPr/>
        </p:nvSpPr>
        <p:spPr>
          <a:xfrm rot="1200000">
            <a:off x="982345" y="4057015"/>
            <a:ext cx="914400" cy="91440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8040000">
            <a:off x="2062480" y="1863725"/>
            <a:ext cx="914400" cy="91440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5600000">
            <a:off x="3237230" y="4113530"/>
            <a:ext cx="914400" cy="91440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23215" y="346075"/>
            <a:ext cx="56184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3 SIDES ,SURROUND ME.</a:t>
            </a:r>
            <a:endParaRPr 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WPS Presentation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18</cp:revision>
  <dcterms:created xsi:type="dcterms:W3CDTF">2020-11-06T09:44:00Z</dcterms:created>
  <dcterms:modified xsi:type="dcterms:W3CDTF">2021-08-28T10:49:13Z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5E417749326E4F1D9A1AC643E2C6B56E</vt:lpwstr>
  </property>
</Properties>
</file>