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8" r:id="rId3"/>
    <p:sldId id="257" r:id="rId4"/>
    <p:sldId id="259" r:id="rId5"/>
    <p:sldId id="260" r:id="rId6"/>
    <p:sldId id="262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7E33-7E95-422E-A156-78ABD7361ED9}" type="datetimeFigureOut">
              <a:rPr lang="en-US" smtClean="0"/>
              <a:t>9/1/2021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8455-7517-4483-98E6-F8A3490F84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7E33-7E95-422E-A156-78ABD7361ED9}" type="datetimeFigureOut">
              <a:rPr lang="en-US" smtClean="0"/>
              <a:t>9/1/2021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8455-7517-4483-98E6-F8A3490F84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7E33-7E95-422E-A156-78ABD7361ED9}" type="datetimeFigureOut">
              <a:rPr lang="en-US" smtClean="0"/>
              <a:t>9/1/2021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8455-7517-4483-98E6-F8A3490F84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7E33-7E95-422E-A156-78ABD7361ED9}" type="datetimeFigureOut">
              <a:rPr lang="en-US" smtClean="0"/>
              <a:t>9/1/2021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8455-7517-4483-98E6-F8A3490F84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7E33-7E95-422E-A156-78ABD7361ED9}" type="datetimeFigureOut">
              <a:rPr lang="en-US" smtClean="0"/>
              <a:t>9/1/2021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8455-7517-4483-98E6-F8A3490F84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7E33-7E95-422E-A156-78ABD7361ED9}" type="datetimeFigureOut">
              <a:rPr lang="en-US" smtClean="0"/>
              <a:t>9/1/2021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8455-7517-4483-98E6-F8A3490F84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7E33-7E95-422E-A156-78ABD7361ED9}" type="datetimeFigureOut">
              <a:rPr lang="en-US" smtClean="0"/>
              <a:t>9/1/2021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8455-7517-4483-98E6-F8A3490F84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7E33-7E95-422E-A156-78ABD7361ED9}" type="datetimeFigureOut">
              <a:rPr lang="en-US" smtClean="0"/>
              <a:t>9/1/2021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8455-7517-4483-98E6-F8A3490F84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7E33-7E95-422E-A156-78ABD7361ED9}" type="datetimeFigureOut">
              <a:rPr lang="en-US" smtClean="0"/>
              <a:t>9/1/2021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8455-7517-4483-98E6-F8A3490F84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7E33-7E95-422E-A156-78ABD7361ED9}" type="datetimeFigureOut">
              <a:rPr lang="en-US" smtClean="0"/>
              <a:t>9/1/2021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8455-7517-4483-98E6-F8A3490F84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7E33-7E95-422E-A156-78ABD7361ED9}" type="datetimeFigureOut">
              <a:rPr lang="en-US" smtClean="0"/>
              <a:t>9/1/2021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8455-7517-4483-98E6-F8A3490F84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F7E33-7E95-422E-A156-78ABD7361ED9}" type="datetimeFigureOut">
              <a:rPr lang="en-US" smtClean="0"/>
              <a:t>9/1/2021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8455-7517-4483-98E6-F8A3490F847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14282" y="2142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93358" y="1936750"/>
            <a:ext cx="87572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FF0000"/>
                </a:solidFill>
              </a:rPr>
              <a:t>WELCOME TO  ODM ONLINE CLASS</a:t>
            </a:r>
            <a:r>
              <a:rPr lang="en-US" sz="3600" b="1" dirty="0">
                <a:solidFill>
                  <a:schemeClr val="tx1"/>
                </a:solidFill>
              </a:rPr>
              <a:t>  </a:t>
            </a:r>
            <a:r>
              <a:rPr lang="en-US" sz="3600" b="1" dirty="0" err="1">
                <a:solidFill>
                  <a:schemeClr val="tx1"/>
                </a:solidFill>
              </a:rPr>
              <a:t>CLASS</a:t>
            </a:r>
            <a:r>
              <a:rPr lang="en-US" sz="3600" b="1" dirty="0">
                <a:solidFill>
                  <a:schemeClr val="tx1"/>
                </a:solidFill>
              </a:rPr>
              <a:t>-UKG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                         SUBJECT-CONVERSATION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                  T0PIC-CHAPTER-2</a:t>
            </a:r>
          </a:p>
          <a:p>
            <a:pPr algn="ctr"/>
            <a:r>
              <a:rPr lang="en-US" sz="3600" b="1" dirty="0"/>
              <a:t>                               (about myself)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                                       (revision- bkpg-2 </a:t>
            </a:r>
            <a:r>
              <a:rPr lang="en-US" sz="2800" b="1" dirty="0"/>
              <a:t>,3</a:t>
            </a:r>
            <a:r>
              <a:rPr lang="en-US" sz="2800" b="1" dirty="0">
                <a:solidFill>
                  <a:schemeClr val="tx1"/>
                </a:solidFill>
              </a:rPr>
              <a:t>)       </a:t>
            </a:r>
            <a:r>
              <a:rPr lang="en-US" sz="2800" b="1" dirty="0"/>
              <a:t>      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30" y="188595"/>
            <a:ext cx="5845175" cy="5709285"/>
          </a:xfrm>
          <a:prstGeom prst="rect">
            <a:avLst/>
          </a:prstGeom>
        </p:spPr>
      </p:pic>
      <p:sp>
        <p:nvSpPr>
          <p:cNvPr id="16" name="Flowchart: Alternate Process 15"/>
          <p:cNvSpPr/>
          <p:nvPr/>
        </p:nvSpPr>
        <p:spPr>
          <a:xfrm>
            <a:off x="3491865" y="5373370"/>
            <a:ext cx="2075815" cy="704850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/>
              <a:t>Family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1614805" y="1052830"/>
            <a:ext cx="1971675" cy="70993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father</a:t>
            </a:r>
          </a:p>
        </p:txBody>
      </p:sp>
      <p:sp>
        <p:nvSpPr>
          <p:cNvPr id="18" name="Flowchart: Terminator 17"/>
          <p:cNvSpPr/>
          <p:nvPr/>
        </p:nvSpPr>
        <p:spPr>
          <a:xfrm>
            <a:off x="3586480" y="405130"/>
            <a:ext cx="1971675" cy="70993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mother</a:t>
            </a:r>
          </a:p>
        </p:txBody>
      </p:sp>
      <p:sp>
        <p:nvSpPr>
          <p:cNvPr id="19" name="Flowchart: Terminator 18"/>
          <p:cNvSpPr/>
          <p:nvPr/>
        </p:nvSpPr>
        <p:spPr>
          <a:xfrm>
            <a:off x="5507990" y="1196975"/>
            <a:ext cx="1971675" cy="70993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grandfather</a:t>
            </a:r>
          </a:p>
        </p:txBody>
      </p:sp>
      <p:sp>
        <p:nvSpPr>
          <p:cNvPr id="20" name="Flowchart: Terminator 19"/>
          <p:cNvSpPr/>
          <p:nvPr/>
        </p:nvSpPr>
        <p:spPr>
          <a:xfrm>
            <a:off x="6156325" y="2061210"/>
            <a:ext cx="2047240" cy="70993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grandmother</a:t>
            </a:r>
          </a:p>
        </p:txBody>
      </p:sp>
      <p:sp>
        <p:nvSpPr>
          <p:cNvPr id="21" name="Flowchart: Terminator 20"/>
          <p:cNvSpPr/>
          <p:nvPr/>
        </p:nvSpPr>
        <p:spPr>
          <a:xfrm>
            <a:off x="5363845" y="2924810"/>
            <a:ext cx="2047240" cy="70993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brother</a:t>
            </a:r>
          </a:p>
        </p:txBody>
      </p:sp>
      <p:sp>
        <p:nvSpPr>
          <p:cNvPr id="22" name="Flowchart: Terminator 21"/>
          <p:cNvSpPr/>
          <p:nvPr/>
        </p:nvSpPr>
        <p:spPr>
          <a:xfrm>
            <a:off x="4067810" y="3634740"/>
            <a:ext cx="2047240" cy="70993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sister</a:t>
            </a:r>
          </a:p>
        </p:txBody>
      </p:sp>
      <p:sp>
        <p:nvSpPr>
          <p:cNvPr id="23" name="Flowchart: Terminator 22"/>
          <p:cNvSpPr/>
          <p:nvPr/>
        </p:nvSpPr>
        <p:spPr>
          <a:xfrm>
            <a:off x="1835785" y="3573145"/>
            <a:ext cx="2047240" cy="70993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uncle</a:t>
            </a:r>
          </a:p>
        </p:txBody>
      </p:sp>
      <p:sp>
        <p:nvSpPr>
          <p:cNvPr id="24" name="Flowchart: Terminator 23"/>
          <p:cNvSpPr/>
          <p:nvPr/>
        </p:nvSpPr>
        <p:spPr>
          <a:xfrm>
            <a:off x="971550" y="2771140"/>
            <a:ext cx="2047240" cy="70993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aunt</a:t>
            </a:r>
          </a:p>
        </p:txBody>
      </p:sp>
      <p:sp>
        <p:nvSpPr>
          <p:cNvPr id="25" name="Flowchart: Terminator 24"/>
          <p:cNvSpPr/>
          <p:nvPr/>
        </p:nvSpPr>
        <p:spPr>
          <a:xfrm>
            <a:off x="827405" y="1906905"/>
            <a:ext cx="2047240" cy="70993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cousins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appy Indian Family Celebrating Ganesh Festival Stock Photo (Edit Now)  470173532"/>
          <p:cNvPicPr>
            <a:picLocks noChangeAspect="1" noChangeArrowheads="1"/>
          </p:cNvPicPr>
          <p:nvPr/>
        </p:nvPicPr>
        <p:blipFill>
          <a:blip r:embed="rId3"/>
          <a:srcRect b="8928"/>
          <a:stretch>
            <a:fillRect/>
          </a:stretch>
        </p:blipFill>
        <p:spPr bwMode="auto">
          <a:xfrm>
            <a:off x="4214810" y="357166"/>
            <a:ext cx="4643470" cy="54292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7158" y="1928802"/>
            <a:ext cx="3773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What picture is this ?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286124"/>
            <a:ext cx="4071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This is a picture of a</a:t>
            </a:r>
          </a:p>
          <a:p>
            <a:r>
              <a:rPr lang="en-US" sz="3600" b="1" dirty="0">
                <a:solidFill>
                  <a:srgbClr val="003300"/>
                </a:solidFill>
              </a:rPr>
              <a:t>             </a:t>
            </a:r>
            <a:r>
              <a:rPr lang="en-US" sz="3600" b="1" dirty="0">
                <a:solidFill>
                  <a:srgbClr val="00B0F0"/>
                </a:solidFill>
              </a:rPr>
              <a:t>family.</a:t>
            </a:r>
            <a:endParaRPr lang="en-IN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3 indian grand parents and kid Grand daughter sitting sofa Piggy Bank  Saving money Stock Photo - Alamy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 l="12054" t="17881" r="9050" b="9105"/>
          <a:stretch>
            <a:fillRect/>
          </a:stretch>
        </p:blipFill>
        <p:spPr bwMode="auto">
          <a:xfrm>
            <a:off x="214282" y="357166"/>
            <a:ext cx="4286280" cy="56436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2000240"/>
            <a:ext cx="45750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I am </a:t>
            </a:r>
            <a:r>
              <a:rPr lang="en-US" sz="3600" b="1" dirty="0" err="1"/>
              <a:t>Ria</a:t>
            </a:r>
            <a:r>
              <a:rPr lang="en-US" sz="3600" b="1" dirty="0"/>
              <a:t>.</a:t>
            </a:r>
          </a:p>
          <a:p>
            <a:r>
              <a:rPr lang="en-US" sz="3600" b="1" dirty="0"/>
              <a:t>She is my mother.</a:t>
            </a:r>
          </a:p>
          <a:p>
            <a:r>
              <a:rPr lang="en-US" sz="3600" b="1" dirty="0"/>
              <a:t>He is my father.</a:t>
            </a:r>
          </a:p>
          <a:p>
            <a:r>
              <a:rPr lang="en-US" sz="3600" b="1" dirty="0"/>
              <a:t>They are my </a:t>
            </a:r>
            <a:r>
              <a:rPr lang="en-US" sz="3600" dirty="0"/>
              <a:t>________.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5140" y="3571876"/>
            <a:ext cx="1640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parents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Annual Fuction Spectra 2k17 ODM Public School Live Stream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643998" cy="45005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4714884"/>
            <a:ext cx="5563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Can you </a:t>
            </a:r>
            <a:r>
              <a:rPr lang="en-US" sz="3200" b="1" dirty="0" err="1">
                <a:solidFill>
                  <a:srgbClr val="FF0000"/>
                </a:solidFill>
              </a:rPr>
              <a:t>recognise</a:t>
            </a:r>
            <a:r>
              <a:rPr lang="en-US" sz="3200" b="1" dirty="0">
                <a:solidFill>
                  <a:srgbClr val="FF0000"/>
                </a:solidFill>
              </a:rPr>
              <a:t> this picture ?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286388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This is my school. The name of my school is               		   </a:t>
            </a:r>
            <a:r>
              <a:rPr lang="en-US" sz="3200" b="1" dirty="0">
                <a:solidFill>
                  <a:srgbClr val="003300"/>
                </a:solidFill>
              </a:rPr>
              <a:t>ODM Public school.</a:t>
            </a:r>
            <a:endParaRPr lang="en-IN" sz="32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71670" y="285728"/>
            <a:ext cx="5301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Answer in full sentence-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24744"/>
            <a:ext cx="900560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  What is your father’s name?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  What is your grand mother’s name?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  How many members are there in your house?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  What do your father 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  What do your mother 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  How old are you &amp; in which class  do you study?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71670" y="285728"/>
            <a:ext cx="497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Answer in full sentence-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909" y="898918"/>
            <a:ext cx="878323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What is your </a:t>
            </a:r>
            <a:r>
              <a:rPr lang="en-US" sz="3200" dirty="0" err="1"/>
              <a:t>favourite</a:t>
            </a:r>
            <a:r>
              <a:rPr lang="en-US" sz="3200" dirty="0"/>
              <a:t> game?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What is your mother’s name?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What is your grand father’s name?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Who is taller at your home?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How many fingers are there in your both hands?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 Who </a:t>
            </a:r>
            <a:r>
              <a:rPr lang="en-US" sz="3200" dirty="0"/>
              <a:t>cooks food at your home?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Where do you live?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3200" dirty="0"/>
          </a:p>
        </p:txBody>
      </p:sp>
      <p:pic>
        <p:nvPicPr>
          <p:cNvPr id="21506" name="Picture 2" descr="C:\Users\SONY\Downloads\d065fc7d4606e002798b14f0635bb5e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365104"/>
            <a:ext cx="2714644" cy="2350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 descr="C:\Users\SONY\Downloads\2038546c5619fa9181bd3e0fe5166ac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572560" cy="43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/>
          <p:cNvSpPr txBox="1"/>
          <p:nvPr/>
        </p:nvSpPr>
        <p:spPr>
          <a:xfrm>
            <a:off x="671513" y="1647825"/>
            <a:ext cx="7800975" cy="356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202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Windows User</cp:lastModifiedBy>
  <cp:revision>23</cp:revision>
  <dcterms:created xsi:type="dcterms:W3CDTF">2021-07-12T07:35:00Z</dcterms:created>
  <dcterms:modified xsi:type="dcterms:W3CDTF">2021-09-01T05:44:36Z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1551ECB0055F4DF08984D99ADE396175</vt:lpwstr>
  </property>
</Properties>
</file>