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62" r:id="rId4"/>
    <p:sldId id="257" r:id="rId5"/>
    <p:sldId id="258" r:id="rId6"/>
    <p:sldId id="263" r:id="rId7"/>
    <p:sldId id="259"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771D-60FD-48FB-80B8-C6511DC60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4C318A7-14DE-4CD1-9F1A-3B3AD3521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3CAFB5C-B5B7-4E36-88B3-4EB691EE3A94}"/>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007377D8-CD74-4609-9493-66E655C1E0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3B7D59-5439-4A0B-9E02-19F4D56867A4}"/>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96290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C425-A291-445A-8F4F-F0996DFA48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A7679C-F413-416F-BD7D-3C1543F77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6480FE-6E61-4FE3-A205-17DB4FF357A9}"/>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C57E57BC-CBC9-4787-83A8-757EC3D997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F789E6-5F49-4586-A4C6-2C1630E9CE00}"/>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20861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727F5-A737-4F7B-9C37-F15703C8F7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876218E-BDCF-49A7-ADEF-4F564EC96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0B71E5-562F-490A-A8FE-F6F38709E2EB}"/>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99ED200B-DEA1-4505-88DB-BF954F6C40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3E1C0A-9209-4C00-A6F6-B0890F2E45A8}"/>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5772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538-7870-4339-B319-9EEBA27E4F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67A1D36-5997-4D2F-9529-93474D2F8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C947EB-0FAC-4191-84AB-B93D4509DF71}"/>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D1D05C8A-8CC3-4E52-859B-76D17091BE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394014-9F91-4EFB-85DD-BC99171F0156}"/>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375362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FA3C-815F-4F5B-B68D-4BC0017072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35E8060-333B-4BBD-BF99-07FF7B6AD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CB215-DF0D-47FE-A320-14EFEE246D61}"/>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884DC39D-61E4-49EC-82D4-45D1677BF27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067051-5731-4CA9-8EBB-D79E5E97BC42}"/>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78992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A9FE-5AD9-4BF2-9A96-1CAE5D67EC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F0DE50-4169-4BCA-AD6E-B177D4B7C6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E3C79FE-E13C-4554-81FF-4D26B9F12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3619E9-FAC8-4512-8DCE-CB5084C65485}"/>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6" name="Footer Placeholder 5">
            <a:extLst>
              <a:ext uri="{FF2B5EF4-FFF2-40B4-BE49-F238E27FC236}">
                <a16:creationId xmlns:a16="http://schemas.microsoft.com/office/drawing/2014/main" id="{66D86BAB-01BC-44CE-A2C4-0165EFA760A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FF54A21-CA54-4ABC-8DC7-BE205051E109}"/>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9475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327F-A30F-4F78-930F-B4B4686AE4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902BCB-1966-42EF-B5D2-9833D9646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9479C-2F86-4BB8-AE0E-1E4C9CFF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A257FD6-A3C1-437B-B81C-54995E1DF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D4C22-B4AF-4C12-84C6-CDF54F245E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488523C-2F8B-4A6C-BF67-2B123FCDAC42}"/>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8" name="Footer Placeholder 7">
            <a:extLst>
              <a:ext uri="{FF2B5EF4-FFF2-40B4-BE49-F238E27FC236}">
                <a16:creationId xmlns:a16="http://schemas.microsoft.com/office/drawing/2014/main" id="{15E3DF97-D453-4C14-976B-1DC878753F7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49CFC20-56EC-431A-8C0B-D3118088F03D}"/>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224878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C12F-48BD-464F-B778-A757AFD59FC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52706EC-47FC-48ED-BD9C-242616FFA195}"/>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4" name="Footer Placeholder 3">
            <a:extLst>
              <a:ext uri="{FF2B5EF4-FFF2-40B4-BE49-F238E27FC236}">
                <a16:creationId xmlns:a16="http://schemas.microsoft.com/office/drawing/2014/main" id="{0F43C9AE-0F77-493B-B5D2-51512107825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CA9358-7517-4EC7-A34A-CC75B96BB423}"/>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31246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D42C2-20B4-423D-B4FC-2660FE13783D}"/>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3" name="Footer Placeholder 2">
            <a:extLst>
              <a:ext uri="{FF2B5EF4-FFF2-40B4-BE49-F238E27FC236}">
                <a16:creationId xmlns:a16="http://schemas.microsoft.com/office/drawing/2014/main" id="{10BC2CB4-68E3-4CA1-86A7-8E8CB838502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E1FF52B-E87B-455E-A403-8053C665D8CC}"/>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70920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4C97-710E-45A0-A92E-E81923393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859BD7E-6470-46AA-B135-9C5A1A9D6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45A133-FD57-40BF-B8F3-DA2E50A99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35B79-36F4-4170-B75D-B422FDBA7FDE}"/>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6" name="Footer Placeholder 5">
            <a:extLst>
              <a:ext uri="{FF2B5EF4-FFF2-40B4-BE49-F238E27FC236}">
                <a16:creationId xmlns:a16="http://schemas.microsoft.com/office/drawing/2014/main" id="{00836F89-81DE-4C31-8736-DC2F766729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D0497B-2826-402B-B1B9-9B452C82154B}"/>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39950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F211-B677-4398-A07A-37B7D4196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3591B11-474F-4C67-B250-C4B42CA04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97CEE07-252D-4F5F-BFA0-E34455579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D57E1-1EB3-4963-AA6A-2C280563DD50}"/>
              </a:ext>
            </a:extLst>
          </p:cNvPr>
          <p:cNvSpPr>
            <a:spLocks noGrp="1"/>
          </p:cNvSpPr>
          <p:nvPr>
            <p:ph type="dt" sz="half" idx="10"/>
          </p:nvPr>
        </p:nvSpPr>
        <p:spPr/>
        <p:txBody>
          <a:bodyPr/>
          <a:lstStyle/>
          <a:p>
            <a:fld id="{867C7452-2D69-44EA-BE06-44694C69979A}" type="datetimeFigureOut">
              <a:rPr lang="en-IN" smtClean="0"/>
              <a:t>17-08-2021</a:t>
            </a:fld>
            <a:endParaRPr lang="en-IN"/>
          </a:p>
        </p:txBody>
      </p:sp>
      <p:sp>
        <p:nvSpPr>
          <p:cNvPr id="6" name="Footer Placeholder 5">
            <a:extLst>
              <a:ext uri="{FF2B5EF4-FFF2-40B4-BE49-F238E27FC236}">
                <a16:creationId xmlns:a16="http://schemas.microsoft.com/office/drawing/2014/main" id="{D4418C49-7400-4E43-884D-5F66571C87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FCE5A1-B629-4E94-B397-7AF3152DAFDC}"/>
              </a:ext>
            </a:extLst>
          </p:cNvPr>
          <p:cNvSpPr>
            <a:spLocks noGrp="1"/>
          </p:cNvSpPr>
          <p:nvPr>
            <p:ph type="sldNum" sz="quarter" idx="12"/>
          </p:nvPr>
        </p:nvSpPr>
        <p:spPr/>
        <p:txBody>
          <a:bodyPr/>
          <a:lstStyle/>
          <a:p>
            <a:fld id="{18F79587-9C9D-4752-91E4-30B8AD9B6A4E}" type="slidenum">
              <a:rPr lang="en-IN" smtClean="0"/>
              <a:t>‹#›</a:t>
            </a:fld>
            <a:endParaRPr lang="en-IN"/>
          </a:p>
        </p:txBody>
      </p:sp>
    </p:spTree>
    <p:extLst>
      <p:ext uri="{BB962C8B-B14F-4D97-AF65-F5344CB8AC3E}">
        <p14:creationId xmlns:p14="http://schemas.microsoft.com/office/powerpoint/2010/main" val="133486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E3B30-1B3B-4C99-A0E9-46A27E975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426E5D-79DE-4DB8-97DA-3DF2175A3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97A042-6AE8-437C-9AEC-3ECC57DE0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C7452-2D69-44EA-BE06-44694C69979A}" type="datetimeFigureOut">
              <a:rPr lang="en-IN" smtClean="0"/>
              <a:t>17-08-2021</a:t>
            </a:fld>
            <a:endParaRPr lang="en-IN"/>
          </a:p>
        </p:txBody>
      </p:sp>
      <p:sp>
        <p:nvSpPr>
          <p:cNvPr id="5" name="Footer Placeholder 4">
            <a:extLst>
              <a:ext uri="{FF2B5EF4-FFF2-40B4-BE49-F238E27FC236}">
                <a16:creationId xmlns:a16="http://schemas.microsoft.com/office/drawing/2014/main" id="{97D06D17-12CA-4FAD-90D6-6FDEBC2E6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24A9CA-AD20-4A97-AB3A-3A1716EF7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79587-9C9D-4752-91E4-30B8AD9B6A4E}" type="slidenum">
              <a:rPr lang="en-IN" smtClean="0"/>
              <a:t>‹#›</a:t>
            </a:fld>
            <a:endParaRPr lang="en-IN"/>
          </a:p>
        </p:txBody>
      </p:sp>
    </p:spTree>
    <p:extLst>
      <p:ext uri="{BB962C8B-B14F-4D97-AF65-F5344CB8AC3E}">
        <p14:creationId xmlns:p14="http://schemas.microsoft.com/office/powerpoint/2010/main" val="72528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ppy Raksha Bandhan Image, GIF 2020 Download » Cute Pictures | Photo Media">
            <a:extLst>
              <a:ext uri="{FF2B5EF4-FFF2-40B4-BE49-F238E27FC236}">
                <a16:creationId xmlns:a16="http://schemas.microsoft.com/office/drawing/2014/main" id="{C150F231-C5DD-4125-9A81-CA55C497A17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62326" y="2895599"/>
            <a:ext cx="5114924" cy="38195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B71703CD-56F7-4984-A5D4-EDECE397BC39}"/>
              </a:ext>
            </a:extLst>
          </p:cNvPr>
          <p:cNvSpPr txBox="1"/>
          <p:nvPr/>
        </p:nvSpPr>
        <p:spPr>
          <a:xfrm>
            <a:off x="2058669" y="1487864"/>
            <a:ext cx="8406404" cy="3139321"/>
          </a:xfrm>
          <a:prstGeom prst="rect">
            <a:avLst/>
          </a:prstGeom>
          <a:noFill/>
        </p:spPr>
        <p:txBody>
          <a:bodyPr wrap="none" rtlCol="0">
            <a:spAutoFit/>
          </a:bodyPr>
          <a:lstStyle/>
          <a:p>
            <a:r>
              <a:rPr lang="en-US" sz="5400" b="1" dirty="0">
                <a:solidFill>
                  <a:srgbClr val="FF0000"/>
                </a:solidFill>
                <a:latin typeface="Calibri" panose="020F0502020204030204" charset="0"/>
                <a:cs typeface="Calibri" panose="020F0502020204030204" charset="0"/>
              </a:rPr>
              <a:t>WELCOME TO ONLINE CLASS</a:t>
            </a:r>
          </a:p>
          <a:p>
            <a:r>
              <a:rPr lang="en-US" sz="3600" b="1" dirty="0">
                <a:solidFill>
                  <a:schemeClr val="tx1"/>
                </a:solidFill>
                <a:latin typeface="Calibri" panose="020F0502020204030204" charset="0"/>
                <a:cs typeface="Calibri" panose="020F0502020204030204" charset="0"/>
              </a:rPr>
              <a:t>                           CLASS-UKG</a:t>
            </a:r>
          </a:p>
          <a:p>
            <a:r>
              <a:rPr lang="en-US" sz="3600" b="1" dirty="0">
                <a:solidFill>
                  <a:schemeClr val="tx1"/>
                </a:solidFill>
                <a:latin typeface="Calibri" panose="020F0502020204030204" charset="0"/>
                <a:cs typeface="Calibri" panose="020F0502020204030204" charset="0"/>
              </a:rPr>
              <a:t>                                 </a:t>
            </a:r>
          </a:p>
          <a:p>
            <a:r>
              <a:rPr lang="en-US" sz="3600" b="1" dirty="0">
                <a:solidFill>
                  <a:schemeClr val="tx1"/>
                </a:solidFill>
                <a:latin typeface="Calibri" panose="020F0502020204030204" charset="0"/>
                <a:cs typeface="Calibri" panose="020F0502020204030204" charset="0"/>
              </a:rPr>
              <a:t>                                 </a:t>
            </a:r>
          </a:p>
          <a:p>
            <a:r>
              <a:rPr lang="en-US" sz="3600" b="1" dirty="0">
                <a:solidFill>
                  <a:schemeClr val="tx1"/>
                </a:solidFill>
                <a:latin typeface="Calibri" panose="020F0502020204030204" charset="0"/>
                <a:cs typeface="Calibri" panose="020F0502020204030204" charset="0"/>
              </a:rPr>
              <a:t>                                                   </a:t>
            </a:r>
          </a:p>
        </p:txBody>
      </p:sp>
      <p:pic>
        <p:nvPicPr>
          <p:cNvPr id="5" name="Google Shape;55;p13">
            <a:extLst>
              <a:ext uri="{FF2B5EF4-FFF2-40B4-BE49-F238E27FC236}">
                <a16:creationId xmlns:a16="http://schemas.microsoft.com/office/drawing/2014/main" id="{4E7BBA70-A691-465F-8B5C-CF67EDC12B08}"/>
              </a:ext>
            </a:extLst>
          </p:cNvPr>
          <p:cNvPicPr preferRelativeResize="0"/>
          <p:nvPr/>
        </p:nvPicPr>
        <p:blipFill rotWithShape="1">
          <a:blip r:embed="rId3"/>
          <a:srcRect/>
          <a:stretch>
            <a:fillRect/>
          </a:stretch>
        </p:blipFill>
        <p:spPr>
          <a:xfrm>
            <a:off x="251460" y="260985"/>
            <a:ext cx="2045335" cy="971550"/>
          </a:xfrm>
          <a:prstGeom prst="rect">
            <a:avLst/>
          </a:prstGeom>
          <a:noFill/>
          <a:ln>
            <a:noFill/>
          </a:ln>
        </p:spPr>
      </p:pic>
    </p:spTree>
    <p:extLst>
      <p:ext uri="{BB962C8B-B14F-4D97-AF65-F5344CB8AC3E}">
        <p14:creationId xmlns:p14="http://schemas.microsoft.com/office/powerpoint/2010/main" val="33044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en Is Rakhi 2021 Date, Time of 2021 Raksha Bandhan- Shubh Muhurat to Tie  Rakhi | FlowerAura">
            <a:extLst>
              <a:ext uri="{FF2B5EF4-FFF2-40B4-BE49-F238E27FC236}">
                <a16:creationId xmlns:a16="http://schemas.microsoft.com/office/drawing/2014/main" id="{41EB6E37-1C63-428E-877E-F9D9C8CA0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361949"/>
            <a:ext cx="11361420" cy="6141721"/>
          </a:xfrm>
          <a:prstGeom prst="roundRect">
            <a:avLst>
              <a:gd name="adj" fmla="val 11111"/>
            </a:avLst>
          </a:prstGeom>
          <a:ln w="5715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Google Shape;55;p13">
            <a:extLst>
              <a:ext uri="{FF2B5EF4-FFF2-40B4-BE49-F238E27FC236}">
                <a16:creationId xmlns:a16="http://schemas.microsoft.com/office/drawing/2014/main" id="{EF501BBF-1173-438E-B4C9-9575D1E5BE1B}"/>
              </a:ext>
            </a:extLst>
          </p:cNvPr>
          <p:cNvPicPr preferRelativeResize="0"/>
          <p:nvPr/>
        </p:nvPicPr>
        <p:blipFill rotWithShape="1">
          <a:blip r:embed="rId3"/>
          <a:srcRect/>
          <a:stretch>
            <a:fillRect/>
          </a:stretch>
        </p:blipFill>
        <p:spPr>
          <a:xfrm>
            <a:off x="9780904" y="5718810"/>
            <a:ext cx="2045335" cy="971550"/>
          </a:xfrm>
          <a:prstGeom prst="rect">
            <a:avLst/>
          </a:prstGeom>
          <a:noFill/>
          <a:ln>
            <a:noFill/>
          </a:ln>
        </p:spPr>
      </p:pic>
    </p:spTree>
    <p:extLst>
      <p:ext uri="{BB962C8B-B14F-4D97-AF65-F5344CB8AC3E}">
        <p14:creationId xmlns:p14="http://schemas.microsoft.com/office/powerpoint/2010/main" val="3249618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7983F8-2925-472D-9D43-654A0FFAC621}"/>
              </a:ext>
            </a:extLst>
          </p:cNvPr>
          <p:cNvSpPr txBox="1"/>
          <p:nvPr/>
        </p:nvSpPr>
        <p:spPr>
          <a:xfrm>
            <a:off x="6200774" y="318611"/>
            <a:ext cx="5553076" cy="5016758"/>
          </a:xfrm>
          <a:prstGeom prst="rect">
            <a:avLst/>
          </a:prstGeom>
          <a:noFill/>
        </p:spPr>
        <p:txBody>
          <a:bodyPr wrap="square">
            <a:spAutoFit/>
          </a:bodyPr>
          <a:lstStyle/>
          <a:p>
            <a:r>
              <a:rPr lang="en-US" sz="3200" b="1" dirty="0">
                <a:solidFill>
                  <a:srgbClr val="202124"/>
                </a:solidFill>
              </a:rPr>
              <a:t>Rakhi Purnima is c</a:t>
            </a:r>
            <a:r>
              <a:rPr lang="en-US" sz="3200" b="1" i="0" dirty="0">
                <a:solidFill>
                  <a:srgbClr val="202124"/>
                </a:solidFill>
                <a:effectLst/>
              </a:rPr>
              <a:t>elebrated on the full-moon day of the Hindu month of </a:t>
            </a:r>
            <a:r>
              <a:rPr lang="en-US" sz="3200" b="1" i="0" dirty="0" err="1">
                <a:solidFill>
                  <a:srgbClr val="202124"/>
                </a:solidFill>
                <a:effectLst/>
              </a:rPr>
              <a:t>Sravana</a:t>
            </a:r>
            <a:r>
              <a:rPr lang="en-US" sz="3200" b="1" i="0" dirty="0">
                <a:solidFill>
                  <a:srgbClr val="202124"/>
                </a:solidFill>
                <a:effectLst/>
              </a:rPr>
              <a:t>(July/August), this festival celebrates the love of a brother for his sister. On this day, sisters tie </a:t>
            </a:r>
            <a:r>
              <a:rPr lang="en-US" sz="3200" b="1" i="0" dirty="0" err="1">
                <a:solidFill>
                  <a:srgbClr val="202124"/>
                </a:solidFill>
                <a:effectLst/>
              </a:rPr>
              <a:t>rakhi</a:t>
            </a:r>
            <a:r>
              <a:rPr lang="en-US" sz="3200" b="1" i="0" dirty="0">
                <a:solidFill>
                  <a:srgbClr val="202124"/>
                </a:solidFill>
                <a:effectLst/>
              </a:rPr>
              <a:t> on the wrists of their brothers to protect them against evil influences, and pray for their long life and happiness.</a:t>
            </a:r>
            <a:endParaRPr lang="en-IN" sz="3200" b="1" dirty="0"/>
          </a:p>
        </p:txBody>
      </p:sp>
      <p:pic>
        <p:nvPicPr>
          <p:cNvPr id="4" name="Google Shape;55;p13">
            <a:extLst>
              <a:ext uri="{FF2B5EF4-FFF2-40B4-BE49-F238E27FC236}">
                <a16:creationId xmlns:a16="http://schemas.microsoft.com/office/drawing/2014/main" id="{1F7BC91E-240A-44E8-BCEF-651EF3415C2D}"/>
              </a:ext>
            </a:extLst>
          </p:cNvPr>
          <p:cNvPicPr preferRelativeResize="0"/>
          <p:nvPr/>
        </p:nvPicPr>
        <p:blipFill rotWithShape="1">
          <a:blip r:embed="rId2"/>
          <a:srcRect/>
          <a:stretch>
            <a:fillRect/>
          </a:stretch>
        </p:blipFill>
        <p:spPr>
          <a:xfrm>
            <a:off x="9795510" y="5629275"/>
            <a:ext cx="2045335" cy="971550"/>
          </a:xfrm>
          <a:prstGeom prst="rect">
            <a:avLst/>
          </a:prstGeom>
          <a:noFill/>
          <a:ln>
            <a:noFill/>
          </a:ln>
        </p:spPr>
      </p:pic>
      <p:pic>
        <p:nvPicPr>
          <p:cNvPr id="3074" name="Picture 2" descr="Raksha Bandhan 2021-follow these measures on rakshabandhan your money related problems will be solve and get wealth">
            <a:extLst>
              <a:ext uri="{FF2B5EF4-FFF2-40B4-BE49-F238E27FC236}">
                <a16:creationId xmlns:a16="http://schemas.microsoft.com/office/drawing/2014/main" id="{AB66A0A1-F0BA-460C-87C6-C46DB93FA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7" y="3519488"/>
            <a:ext cx="5676900" cy="322897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0CA871A-D0C1-4811-ACB8-6076F43931C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327" y="200025"/>
            <a:ext cx="56769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9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s soon as these measures are taken on rakhi, the money will start  increasing! | NewsTrack English 1">
            <a:extLst>
              <a:ext uri="{FF2B5EF4-FFF2-40B4-BE49-F238E27FC236}">
                <a16:creationId xmlns:a16="http://schemas.microsoft.com/office/drawing/2014/main" id="{2C11BACD-FD56-4898-8EB5-28CFB4D6E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62" y="366747"/>
            <a:ext cx="5653086" cy="434812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Rakhi Celebrations - Raksha Bandhan Celebration | Sendrakhi.com">
            <a:extLst>
              <a:ext uri="{FF2B5EF4-FFF2-40B4-BE49-F238E27FC236}">
                <a16:creationId xmlns:a16="http://schemas.microsoft.com/office/drawing/2014/main" id="{EEDA32B7-99B1-44AD-8406-7085613F8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52" y="2200275"/>
            <a:ext cx="5445134" cy="434812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4" name="Google Shape;55;p13">
            <a:extLst>
              <a:ext uri="{FF2B5EF4-FFF2-40B4-BE49-F238E27FC236}">
                <a16:creationId xmlns:a16="http://schemas.microsoft.com/office/drawing/2014/main" id="{2E88A1B2-3556-490F-8CBB-CFAC3D200CC8}"/>
              </a:ext>
            </a:extLst>
          </p:cNvPr>
          <p:cNvPicPr preferRelativeResize="0"/>
          <p:nvPr/>
        </p:nvPicPr>
        <p:blipFill rotWithShape="1">
          <a:blip r:embed="rId4"/>
          <a:srcRect/>
          <a:stretch>
            <a:fillRect/>
          </a:stretch>
        </p:blipFill>
        <p:spPr>
          <a:xfrm>
            <a:off x="9786313" y="5576851"/>
            <a:ext cx="2045335" cy="971550"/>
          </a:xfrm>
          <a:prstGeom prst="rect">
            <a:avLst/>
          </a:prstGeom>
          <a:noFill/>
          <a:ln>
            <a:noFill/>
          </a:ln>
        </p:spPr>
      </p:pic>
    </p:spTree>
    <p:extLst>
      <p:ext uri="{BB962C8B-B14F-4D97-AF65-F5344CB8AC3E}">
        <p14:creationId xmlns:p14="http://schemas.microsoft.com/office/powerpoint/2010/main" val="3452028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plus(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F56B0F-9051-4EE7-B004-9F14CD64A5E6}"/>
              </a:ext>
            </a:extLst>
          </p:cNvPr>
          <p:cNvSpPr txBox="1"/>
          <p:nvPr/>
        </p:nvSpPr>
        <p:spPr>
          <a:xfrm>
            <a:off x="352424" y="221545"/>
            <a:ext cx="7172325" cy="5078313"/>
          </a:xfrm>
          <a:prstGeom prst="rect">
            <a:avLst/>
          </a:prstGeom>
          <a:noFill/>
        </p:spPr>
        <p:txBody>
          <a:bodyPr wrap="square">
            <a:spAutoFit/>
          </a:bodyPr>
          <a:lstStyle/>
          <a:p>
            <a:r>
              <a:rPr lang="hi-IN" sz="3600" b="1" i="0" dirty="0">
                <a:solidFill>
                  <a:srgbClr val="202124"/>
                </a:solidFill>
                <a:effectLst/>
                <a:latin typeface="arial" panose="020B0604020202020204" pitchFamily="34" charset="0"/>
              </a:rPr>
              <a:t>रक्षाबंधन भाई बहन के रिश्ते का प्रसिद्ध त्योहार है, रक्षा का मतलब सुरक्षा और बंधन का मतलब बाध्य है</a:t>
            </a:r>
            <a:r>
              <a:rPr lang="en-IN" sz="3600" b="1" dirty="0">
                <a:solidFill>
                  <a:srgbClr val="202124"/>
                </a:solidFill>
                <a:latin typeface="arial" panose="020B0604020202020204" pitchFamily="34" charset="0"/>
              </a:rPr>
              <a:t> I</a:t>
            </a:r>
            <a:r>
              <a:rPr lang="hi-IN" sz="3600" b="1" i="0" dirty="0">
                <a:solidFill>
                  <a:srgbClr val="202124"/>
                </a:solidFill>
                <a:effectLst/>
                <a:latin typeface="arial" panose="020B0604020202020204" pitchFamily="34" charset="0"/>
              </a:rPr>
              <a:t> रक्षाबंधन एक ऐसा त्योहार है जो भाई बहन के प्यार को और मजबूत बनाता है, इस त्योहार के दिन सभी परिवार एक हो जाते है और राखी, उपहार और मिठाई देकर अपना प्यार साझा करते है।</a:t>
            </a:r>
            <a:endParaRPr lang="en-IN" sz="3600" b="1" dirty="0"/>
          </a:p>
        </p:txBody>
      </p:sp>
      <p:pic>
        <p:nvPicPr>
          <p:cNvPr id="4" name="Google Shape;55;p13">
            <a:extLst>
              <a:ext uri="{FF2B5EF4-FFF2-40B4-BE49-F238E27FC236}">
                <a16:creationId xmlns:a16="http://schemas.microsoft.com/office/drawing/2014/main" id="{A361CDF1-C992-4929-990F-27BFBAA74C95}"/>
              </a:ext>
            </a:extLst>
          </p:cNvPr>
          <p:cNvPicPr preferRelativeResize="0"/>
          <p:nvPr/>
        </p:nvPicPr>
        <p:blipFill rotWithShape="1">
          <a:blip r:embed="rId2"/>
          <a:srcRect/>
          <a:stretch>
            <a:fillRect/>
          </a:stretch>
        </p:blipFill>
        <p:spPr>
          <a:xfrm>
            <a:off x="9909810" y="5690235"/>
            <a:ext cx="2045335" cy="971550"/>
          </a:xfrm>
          <a:prstGeom prst="rect">
            <a:avLst/>
          </a:prstGeom>
          <a:noFill/>
          <a:ln>
            <a:noFill/>
          </a:ln>
        </p:spPr>
      </p:pic>
      <p:pic>
        <p:nvPicPr>
          <p:cNvPr id="5" name="Picture 4" descr="Raksha Bandhan celebration">
            <a:extLst>
              <a:ext uri="{FF2B5EF4-FFF2-40B4-BE49-F238E27FC236}">
                <a16:creationId xmlns:a16="http://schemas.microsoft.com/office/drawing/2014/main" id="{1608407B-8018-47C5-B9B4-869B79095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6" y="345046"/>
            <a:ext cx="4129266" cy="473325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Rakhi Puja Thali with Sweets @Bookmyflowers.com | Rakhi, Sweets, Delicious">
            <a:extLst>
              <a:ext uri="{FF2B5EF4-FFF2-40B4-BE49-F238E27FC236}">
                <a16:creationId xmlns:a16="http://schemas.microsoft.com/office/drawing/2014/main" id="{4550F50B-DA89-45CF-BFB4-973295AEA5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6" t="15187" r="-1636" b="9543"/>
          <a:stretch/>
        </p:blipFill>
        <p:spPr bwMode="auto">
          <a:xfrm>
            <a:off x="2928699" y="5156392"/>
            <a:ext cx="1895475" cy="14267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khi Recipes: 11 Raksha Bandhan Dessert Recipes Ready In Under 30 Minutes  | Easy Dessert Recipes - NDTV Food">
            <a:extLst>
              <a:ext uri="{FF2B5EF4-FFF2-40B4-BE49-F238E27FC236}">
                <a16:creationId xmlns:a16="http://schemas.microsoft.com/office/drawing/2014/main" id="{6C806AEB-5C1D-417A-B5D1-A0E3593C50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00" r="11001"/>
          <a:stretch/>
        </p:blipFill>
        <p:spPr bwMode="auto">
          <a:xfrm>
            <a:off x="352424" y="5156392"/>
            <a:ext cx="1781176" cy="12594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nd Rakhi with Sweets to Forbesganj | Same Day Rakhi with Sweet Delivery  in Forbesganj">
            <a:extLst>
              <a:ext uri="{FF2B5EF4-FFF2-40B4-BE49-F238E27FC236}">
                <a16:creationId xmlns:a16="http://schemas.microsoft.com/office/drawing/2014/main" id="{542854EA-A02D-489A-8E63-0877C7CD15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074" y="5145793"/>
            <a:ext cx="2176461" cy="14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FEF72-93FC-491B-90CD-8271A4044419}"/>
              </a:ext>
            </a:extLst>
          </p:cNvPr>
          <p:cNvSpPr txBox="1"/>
          <p:nvPr/>
        </p:nvSpPr>
        <p:spPr>
          <a:xfrm>
            <a:off x="5257800" y="403494"/>
            <a:ext cx="6267450" cy="3108543"/>
          </a:xfrm>
          <a:prstGeom prst="rect">
            <a:avLst/>
          </a:prstGeom>
          <a:noFill/>
        </p:spPr>
        <p:txBody>
          <a:bodyPr wrap="square">
            <a:spAutoFit/>
          </a:bodyPr>
          <a:lstStyle/>
          <a:p>
            <a:r>
              <a:rPr lang="hi-IN" sz="2800" b="1" i="0" dirty="0">
                <a:solidFill>
                  <a:srgbClr val="202124"/>
                </a:solidFill>
                <a:effectLst/>
                <a:latin typeface="arial" panose="020B0604020202020204" pitchFamily="34" charset="0"/>
              </a:rPr>
              <a:t>रक्षाबंधन भाई बहनो के बीच मनाया जाने वाला पर्व है. इस दिन बहन अपने भाइयों को रक्षाधागा बंधती हैं और भाई अपनी बहनों को जीवन भर</a:t>
            </a:r>
            <a:r>
              <a:rPr lang="en-IN" sz="2800" b="1" i="0" dirty="0">
                <a:solidFill>
                  <a:srgbClr val="202124"/>
                </a:solidFill>
                <a:effectLst/>
                <a:latin typeface="arial" panose="020B0604020202020204" pitchFamily="34" charset="0"/>
              </a:rPr>
              <a:t> </a:t>
            </a:r>
            <a:r>
              <a:rPr lang="hi-IN" sz="2800" b="1" i="0" dirty="0">
                <a:solidFill>
                  <a:srgbClr val="202124"/>
                </a:solidFill>
                <a:effectLst/>
                <a:latin typeface="arial" panose="020B0604020202020204" pitchFamily="34" charset="0"/>
              </a:rPr>
              <a:t>उनकी रक्षा करने का वचन देते हैं. इस त्यौहार के दिन सभी भाई बहन एक साथ भगवान की पूजा आदि करके आशीर्वाद प्राप्त करते हैं.</a:t>
            </a:r>
            <a:endParaRPr lang="en-IN" sz="2800" b="1" dirty="0"/>
          </a:p>
        </p:txBody>
      </p:sp>
      <p:pic>
        <p:nvPicPr>
          <p:cNvPr id="1026" name="Picture 2" descr="Raksha Bandhan History: Did you know about the history and the stories  related to Raksha Bandhan">
            <a:extLst>
              <a:ext uri="{FF2B5EF4-FFF2-40B4-BE49-F238E27FC236}">
                <a16:creationId xmlns:a16="http://schemas.microsoft.com/office/drawing/2014/main" id="{BC201C33-2B33-4B22-AE28-5E1C65D0D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87" y="289194"/>
            <a:ext cx="4558387" cy="28080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aksha Bandhan: How is the festival of Rakshabandhan related to Lakshmi?  Know this legend">
            <a:extLst>
              <a:ext uri="{FF2B5EF4-FFF2-40B4-BE49-F238E27FC236}">
                <a16:creationId xmlns:a16="http://schemas.microsoft.com/office/drawing/2014/main" id="{35C351D9-9D2D-45B0-B090-1EFFFE83F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555" y="3760807"/>
            <a:ext cx="4779170" cy="286921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21F5FA-009A-4AEB-BDAC-184C9BE8EF86}"/>
              </a:ext>
            </a:extLst>
          </p:cNvPr>
          <p:cNvSpPr txBox="1"/>
          <p:nvPr/>
        </p:nvSpPr>
        <p:spPr>
          <a:xfrm>
            <a:off x="171450" y="3211494"/>
            <a:ext cx="4381500" cy="646331"/>
          </a:xfrm>
          <a:prstGeom prst="rect">
            <a:avLst/>
          </a:prstGeom>
          <a:noFill/>
        </p:spPr>
        <p:txBody>
          <a:bodyPr wrap="square">
            <a:spAutoFit/>
          </a:bodyPr>
          <a:lstStyle/>
          <a:p>
            <a:r>
              <a:rPr lang="en-IN" sz="3600" b="1" i="0" dirty="0">
                <a:solidFill>
                  <a:srgbClr val="282829"/>
                </a:solidFill>
                <a:effectLst/>
                <a:latin typeface="-apple-system"/>
              </a:rPr>
              <a:t>Draupadi and Krishna</a:t>
            </a:r>
            <a:endParaRPr lang="en-IN" sz="3600" dirty="0"/>
          </a:p>
        </p:txBody>
      </p:sp>
      <p:sp>
        <p:nvSpPr>
          <p:cNvPr id="8" name="TextBox 7">
            <a:extLst>
              <a:ext uri="{FF2B5EF4-FFF2-40B4-BE49-F238E27FC236}">
                <a16:creationId xmlns:a16="http://schemas.microsoft.com/office/drawing/2014/main" id="{9282ADCB-14E2-4A5F-956F-771D568B1507}"/>
              </a:ext>
            </a:extLst>
          </p:cNvPr>
          <p:cNvSpPr txBox="1"/>
          <p:nvPr/>
        </p:nvSpPr>
        <p:spPr>
          <a:xfrm>
            <a:off x="247650" y="5003567"/>
            <a:ext cx="6105524" cy="954107"/>
          </a:xfrm>
          <a:prstGeom prst="rect">
            <a:avLst/>
          </a:prstGeom>
          <a:noFill/>
        </p:spPr>
        <p:txBody>
          <a:bodyPr wrap="square">
            <a:spAutoFit/>
          </a:bodyPr>
          <a:lstStyle/>
          <a:p>
            <a:r>
              <a:rPr lang="en-US" sz="2800" b="1" i="0" dirty="0">
                <a:solidFill>
                  <a:srgbClr val="202124"/>
                </a:solidFill>
                <a:effectLst/>
                <a:latin typeface="arial" panose="020B0604020202020204" pitchFamily="34" charset="0"/>
              </a:rPr>
              <a:t>Lord </a:t>
            </a:r>
            <a:r>
              <a:rPr lang="en-US" sz="2800" b="1" i="0" dirty="0" err="1">
                <a:solidFill>
                  <a:srgbClr val="202124"/>
                </a:solidFill>
                <a:effectLst/>
                <a:latin typeface="arial" panose="020B0604020202020204" pitchFamily="34" charset="0"/>
              </a:rPr>
              <a:t>Ganesha</a:t>
            </a:r>
            <a:r>
              <a:rPr lang="en-US" sz="2800" b="1" i="0" dirty="0">
                <a:solidFill>
                  <a:srgbClr val="202124"/>
                </a:solidFill>
                <a:effectLst/>
                <a:latin typeface="arial" panose="020B0604020202020204" pitchFamily="34" charset="0"/>
              </a:rPr>
              <a:t> </a:t>
            </a:r>
            <a:r>
              <a:rPr lang="en-US" sz="2800" b="1" dirty="0">
                <a:solidFill>
                  <a:srgbClr val="202124"/>
                </a:solidFill>
                <a:latin typeface="arial" panose="020B0604020202020204" pitchFamily="34" charset="0"/>
              </a:rPr>
              <a:t>&amp;</a:t>
            </a:r>
          </a:p>
          <a:p>
            <a:r>
              <a:rPr lang="en-US" sz="2800" b="1" i="0" dirty="0">
                <a:solidFill>
                  <a:srgbClr val="202124"/>
                </a:solidFill>
                <a:effectLst/>
                <a:latin typeface="arial" panose="020B0604020202020204" pitchFamily="34" charset="0"/>
              </a:rPr>
              <a:t> goddess Santoshi Maa </a:t>
            </a:r>
            <a:endParaRPr lang="en-IN" sz="2800" b="1" dirty="0"/>
          </a:p>
        </p:txBody>
      </p:sp>
      <p:pic>
        <p:nvPicPr>
          <p:cNvPr id="9" name="Google Shape;55;p13">
            <a:extLst>
              <a:ext uri="{FF2B5EF4-FFF2-40B4-BE49-F238E27FC236}">
                <a16:creationId xmlns:a16="http://schemas.microsoft.com/office/drawing/2014/main" id="{CAA9CD5D-814B-48FF-A033-050B3500BC15}"/>
              </a:ext>
            </a:extLst>
          </p:cNvPr>
          <p:cNvPicPr preferRelativeResize="0"/>
          <p:nvPr/>
        </p:nvPicPr>
        <p:blipFill rotWithShape="1">
          <a:blip r:embed="rId4"/>
          <a:srcRect/>
          <a:stretch>
            <a:fillRect/>
          </a:stretch>
        </p:blipFill>
        <p:spPr>
          <a:xfrm>
            <a:off x="9700260" y="5585460"/>
            <a:ext cx="2045335" cy="971550"/>
          </a:xfrm>
          <a:prstGeom prst="rect">
            <a:avLst/>
          </a:prstGeom>
          <a:noFill/>
          <a:ln>
            <a:noFill/>
          </a:ln>
        </p:spPr>
      </p:pic>
    </p:spTree>
    <p:extLst>
      <p:ext uri="{BB962C8B-B14F-4D97-AF65-F5344CB8AC3E}">
        <p14:creationId xmlns:p14="http://schemas.microsoft.com/office/powerpoint/2010/main" val="149354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94F9CB-5543-49CD-A158-4EEFDE932FBA}"/>
              </a:ext>
            </a:extLst>
          </p:cNvPr>
          <p:cNvSpPr txBox="1"/>
          <p:nvPr/>
        </p:nvSpPr>
        <p:spPr>
          <a:xfrm>
            <a:off x="6391275" y="366236"/>
            <a:ext cx="5381625" cy="5016758"/>
          </a:xfrm>
          <a:prstGeom prst="rect">
            <a:avLst/>
          </a:prstGeom>
          <a:noFill/>
        </p:spPr>
        <p:txBody>
          <a:bodyPr wrap="square">
            <a:spAutoFit/>
          </a:bodyPr>
          <a:lstStyle/>
          <a:p>
            <a:r>
              <a:rPr lang="hi-IN" sz="3200" b="1" i="0" dirty="0">
                <a:solidFill>
                  <a:srgbClr val="00B050"/>
                </a:solidFill>
                <a:effectLst/>
                <a:latin typeface="arial" panose="020B0604020202020204" pitchFamily="34" charset="0"/>
              </a:rPr>
              <a:t>रक्षा बंधन के दिन सुबह भाई-बहन स्नान करके भगवान की पूजा</a:t>
            </a:r>
            <a:r>
              <a:rPr lang="en-US" sz="3200" b="1" i="0" dirty="0">
                <a:solidFill>
                  <a:srgbClr val="00B050"/>
                </a:solidFill>
                <a:effectLst/>
                <a:latin typeface="arial" panose="020B0604020202020204" pitchFamily="34" charset="0"/>
              </a:rPr>
              <a:t> </a:t>
            </a:r>
            <a:r>
              <a:rPr lang="hi-IN" sz="3200" b="1" i="0" dirty="0">
                <a:solidFill>
                  <a:srgbClr val="00B050"/>
                </a:solidFill>
                <a:effectLst/>
                <a:latin typeface="arial" panose="020B0604020202020204" pitchFamily="34" charset="0"/>
              </a:rPr>
              <a:t>करते हैं। इसके बाद रोली, अक्षत,कुमकुम</a:t>
            </a:r>
            <a:r>
              <a:rPr lang="en-US" sz="3200" b="1" i="0" dirty="0">
                <a:solidFill>
                  <a:srgbClr val="00B050"/>
                </a:solidFill>
                <a:effectLst/>
                <a:latin typeface="arial" panose="020B0604020202020204" pitchFamily="34" charset="0"/>
              </a:rPr>
              <a:t> </a:t>
            </a:r>
            <a:r>
              <a:rPr lang="hi-IN" sz="3200" b="1" i="0" dirty="0">
                <a:solidFill>
                  <a:srgbClr val="00B050"/>
                </a:solidFill>
                <a:effectLst/>
                <a:latin typeface="arial" panose="020B0604020202020204" pitchFamily="34" charset="0"/>
              </a:rPr>
              <a:t>एवं दीप जलकर थाल</a:t>
            </a:r>
            <a:r>
              <a:rPr lang="en-US" sz="3200" b="1" i="0" dirty="0">
                <a:solidFill>
                  <a:srgbClr val="00B050"/>
                </a:solidFill>
                <a:effectLst/>
                <a:latin typeface="arial" panose="020B0604020202020204" pitchFamily="34" charset="0"/>
              </a:rPr>
              <a:t> </a:t>
            </a:r>
            <a:r>
              <a:rPr lang="hi-IN" sz="3200" b="1" i="0" dirty="0">
                <a:solidFill>
                  <a:srgbClr val="00B050"/>
                </a:solidFill>
                <a:effectLst/>
                <a:latin typeface="arial" panose="020B0604020202020204" pitchFamily="34" charset="0"/>
              </a:rPr>
              <a:t>सजाते हैं। इस थाल में रंग-बिरंगी राखियों को रखकर उसकी पूजा करते हैं फिर बहनें भाइयों के माथे पर कुमकुम, रोली एवं अक्षत</a:t>
            </a:r>
            <a:r>
              <a:rPr lang="en-US" sz="3200" b="1" i="0" dirty="0">
                <a:solidFill>
                  <a:srgbClr val="00B050"/>
                </a:solidFill>
                <a:effectLst/>
                <a:latin typeface="arial" panose="020B0604020202020204" pitchFamily="34" charset="0"/>
              </a:rPr>
              <a:t> </a:t>
            </a:r>
            <a:r>
              <a:rPr lang="hi-IN" sz="3200" b="1" i="0" dirty="0">
                <a:solidFill>
                  <a:srgbClr val="00B050"/>
                </a:solidFill>
                <a:effectLst/>
                <a:latin typeface="arial" panose="020B0604020202020204" pitchFamily="34" charset="0"/>
              </a:rPr>
              <a:t>से तिलक करती हैं।</a:t>
            </a:r>
            <a:endParaRPr lang="en-IN" sz="3200" b="1" dirty="0">
              <a:solidFill>
                <a:srgbClr val="00B050"/>
              </a:solidFill>
            </a:endParaRPr>
          </a:p>
        </p:txBody>
      </p:sp>
      <p:pic>
        <p:nvPicPr>
          <p:cNvPr id="2050" name="Picture 2" descr="Raksha Bandhan 2019: जानिए कब है रक्षा बंधन और राखी बांधने का शुभ समय | Raksha  Bandhan 2019: Date, Significance And Special Foods For Rakhi - NDTV Food  Hindi">
            <a:extLst>
              <a:ext uri="{FF2B5EF4-FFF2-40B4-BE49-F238E27FC236}">
                <a16:creationId xmlns:a16="http://schemas.microsoft.com/office/drawing/2014/main" id="{A0A4B0E0-B141-4F2F-A32F-3DEAECBE2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4" y="480809"/>
            <a:ext cx="3095625" cy="1800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raksha bandhan wikipedia in hindi: जानिए क्यों मनाया जाता है रक्षाबंधन,  पढ़ें- पर्व से जुड़ी कुथ रोचक व ऐतिहासिक कहानियां - TWO Hindi">
            <a:extLst>
              <a:ext uri="{FF2B5EF4-FFF2-40B4-BE49-F238E27FC236}">
                <a16:creationId xmlns:a16="http://schemas.microsoft.com/office/drawing/2014/main" id="{9EBFF428-DBF4-432B-8DA9-379840CB5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00" y="2647950"/>
            <a:ext cx="5676901" cy="38099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6F351BC-550F-4C21-AE06-32961EF08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4570">
            <a:off x="3454929" y="806740"/>
            <a:ext cx="1985066" cy="1393311"/>
          </a:xfrm>
          <a:prstGeom prst="rect">
            <a:avLst/>
          </a:prstGeom>
        </p:spPr>
      </p:pic>
      <p:pic>
        <p:nvPicPr>
          <p:cNvPr id="6" name="Picture 5">
            <a:extLst>
              <a:ext uri="{FF2B5EF4-FFF2-40B4-BE49-F238E27FC236}">
                <a16:creationId xmlns:a16="http://schemas.microsoft.com/office/drawing/2014/main" id="{1E6CE049-53DD-4AD7-8635-15D3BD327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26302">
            <a:off x="4714873" y="803558"/>
            <a:ext cx="1857377" cy="1393311"/>
          </a:xfrm>
          <a:prstGeom prst="rect">
            <a:avLst/>
          </a:prstGeom>
        </p:spPr>
      </p:pic>
      <p:pic>
        <p:nvPicPr>
          <p:cNvPr id="7" name="Google Shape;55;p13">
            <a:extLst>
              <a:ext uri="{FF2B5EF4-FFF2-40B4-BE49-F238E27FC236}">
                <a16:creationId xmlns:a16="http://schemas.microsoft.com/office/drawing/2014/main" id="{235C54DF-D781-4E40-AB86-B2BE52E15B4C}"/>
              </a:ext>
            </a:extLst>
          </p:cNvPr>
          <p:cNvPicPr preferRelativeResize="0"/>
          <p:nvPr/>
        </p:nvPicPr>
        <p:blipFill rotWithShape="1">
          <a:blip r:embed="rId5"/>
          <a:srcRect/>
          <a:stretch>
            <a:fillRect/>
          </a:stretch>
        </p:blipFill>
        <p:spPr>
          <a:xfrm>
            <a:off x="9919335" y="5614035"/>
            <a:ext cx="2045335" cy="971550"/>
          </a:xfrm>
          <a:prstGeom prst="rect">
            <a:avLst/>
          </a:prstGeom>
          <a:noFill/>
          <a:ln>
            <a:noFill/>
          </a:ln>
        </p:spPr>
      </p:pic>
    </p:spTree>
    <p:extLst>
      <p:ext uri="{BB962C8B-B14F-4D97-AF65-F5344CB8AC3E}">
        <p14:creationId xmlns:p14="http://schemas.microsoft.com/office/powerpoint/2010/main" val="301905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68023-B90A-487A-A08F-CF88C7B3C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1" y="285749"/>
            <a:ext cx="11670029" cy="6250275"/>
          </a:xfrm>
          <a:prstGeom prst="rect">
            <a:avLst/>
          </a:prstGeom>
        </p:spPr>
      </p:pic>
      <p:sp>
        <p:nvSpPr>
          <p:cNvPr id="3" name="TextBox 2">
            <a:extLst>
              <a:ext uri="{FF2B5EF4-FFF2-40B4-BE49-F238E27FC236}">
                <a16:creationId xmlns:a16="http://schemas.microsoft.com/office/drawing/2014/main" id="{5A3F4D94-7E38-4F2B-B222-1235DC2115DC}"/>
              </a:ext>
            </a:extLst>
          </p:cNvPr>
          <p:cNvSpPr txBox="1"/>
          <p:nvPr/>
        </p:nvSpPr>
        <p:spPr>
          <a:xfrm rot="20601157">
            <a:off x="5120742" y="925384"/>
            <a:ext cx="3360215" cy="923330"/>
          </a:xfrm>
          <a:prstGeom prst="rect">
            <a:avLst/>
          </a:prstGeom>
          <a:noFill/>
        </p:spPr>
        <p:txBody>
          <a:bodyPr wrap="none" rtlCol="0">
            <a:spAutoFit/>
          </a:bodyPr>
          <a:lstStyle/>
          <a:p>
            <a:r>
              <a:rPr lang="en-US" sz="5400" dirty="0">
                <a:solidFill>
                  <a:srgbClr val="FF0000"/>
                </a:solidFill>
                <a:latin typeface="Harlow Solid Italic" panose="04030604020F02020D02" pitchFamily="82" charset="0"/>
              </a:rPr>
              <a:t>Wish you a</a:t>
            </a:r>
            <a:endParaRPr lang="en-IN" sz="5400" dirty="0">
              <a:solidFill>
                <a:srgbClr val="FF0000"/>
              </a:solidFill>
              <a:latin typeface="Harlow Solid Italic" panose="04030604020F02020D02" pitchFamily="82" charset="0"/>
            </a:endParaRPr>
          </a:p>
        </p:txBody>
      </p:sp>
      <p:pic>
        <p:nvPicPr>
          <p:cNvPr id="5" name="Picture 4">
            <a:extLst>
              <a:ext uri="{FF2B5EF4-FFF2-40B4-BE49-F238E27FC236}">
                <a16:creationId xmlns:a16="http://schemas.microsoft.com/office/drawing/2014/main" id="{700208A9-6DBC-482B-AAE3-4B19B7146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8" y="3223964"/>
            <a:ext cx="6566593" cy="3170621"/>
          </a:xfrm>
          <a:prstGeom prst="rect">
            <a:avLst/>
          </a:prstGeom>
        </p:spPr>
      </p:pic>
    </p:spTree>
    <p:extLst>
      <p:ext uri="{BB962C8B-B14F-4D97-AF65-F5344CB8AC3E}">
        <p14:creationId xmlns:p14="http://schemas.microsoft.com/office/powerpoint/2010/main" val="201819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D47721FD-60F2-465B-9B7D-669C1FD3CC72}"/>
              </a:ext>
            </a:extLst>
          </p:cNvPr>
          <p:cNvSpPr txBox="1"/>
          <p:nvPr/>
        </p:nvSpPr>
        <p:spPr>
          <a:xfrm>
            <a:off x="2055495" y="1540510"/>
            <a:ext cx="7800975" cy="356235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dirty="0">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dirty="0">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dirty="0">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3" name="Google Shape;54;p13">
            <a:extLst>
              <a:ext uri="{FF2B5EF4-FFF2-40B4-BE49-F238E27FC236}">
                <a16:creationId xmlns:a16="http://schemas.microsoft.com/office/drawing/2014/main" id="{40D2220B-CD94-40C7-BA94-41008B4D4A33}"/>
              </a:ext>
            </a:extLst>
          </p:cNvPr>
          <p:cNvPicPr preferRelativeResize="0"/>
          <p:nvPr/>
        </p:nvPicPr>
        <p:blipFill rotWithShape="1">
          <a:blip r:embed="rId2"/>
          <a:srcRect/>
          <a:stretch>
            <a:fillRect/>
          </a:stretch>
        </p:blipFill>
        <p:spPr>
          <a:xfrm>
            <a:off x="0" y="4766945"/>
            <a:ext cx="12268200" cy="2091055"/>
          </a:xfrm>
          <a:prstGeom prst="rect">
            <a:avLst/>
          </a:prstGeom>
          <a:noFill/>
          <a:ln>
            <a:noFill/>
          </a:ln>
        </p:spPr>
      </p:pic>
    </p:spTree>
    <p:extLst>
      <p:ext uri="{BB962C8B-B14F-4D97-AF65-F5344CB8AC3E}">
        <p14:creationId xmlns:p14="http://schemas.microsoft.com/office/powerpoint/2010/main" val="389719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291</TotalTime>
  <Words>256</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Arial</vt:lpstr>
      <vt:lpstr>Arial</vt:lpstr>
      <vt:lpstr>Calibri</vt:lpstr>
      <vt:lpstr>Calibri Light</vt:lpstr>
      <vt:lpstr>Harlow Solid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Sipra Rath</dc:creator>
  <cp:lastModifiedBy>Sipra Rath</cp:lastModifiedBy>
  <cp:revision>15</cp:revision>
  <dcterms:created xsi:type="dcterms:W3CDTF">2021-07-13T12:50:30Z</dcterms:created>
  <dcterms:modified xsi:type="dcterms:W3CDTF">2021-08-17T09:13:53Z</dcterms:modified>
</cp:coreProperties>
</file>