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10"/>
  </p:notesMasterIdLst>
  <p:sldIdLst>
    <p:sldId id="256" r:id="rId2"/>
    <p:sldId id="265" r:id="rId3"/>
    <p:sldId id="268" r:id="rId4"/>
    <p:sldId id="269" r:id="rId5"/>
    <p:sldId id="271" r:id="rId6"/>
    <p:sldId id="273" r:id="rId7"/>
    <p:sldId id="274" r:id="rId8"/>
    <p:sldId id="259" r:id="rId9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12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284" y="72"/>
      </p:cViewPr>
      <p:guideLst>
        <p:guide orient="horz" pos="1620"/>
        <p:guide pos="2880"/>
        <p:guide orient="horz" pos="2160"/>
        <p:guide pos="31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37677" y="593369"/>
            <a:ext cx="92306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37677" y="1536641"/>
            <a:ext cx="9230649" cy="455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t" anchorCtr="0">
            <a:noAutofit/>
          </a:bodyPr>
          <a:lstStyle>
            <a:lvl1pPr marL="449059" lvl="0" indent="-33679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98118" lvl="1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○"/>
              <a:defRPr/>
            </a:lvl2pPr>
            <a:lvl3pPr marL="1347177" lvl="2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■"/>
              <a:defRPr/>
            </a:lvl3pPr>
            <a:lvl4pPr marL="1796236" lvl="3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●"/>
              <a:defRPr/>
            </a:lvl4pPr>
            <a:lvl5pPr marL="2245295" lvl="4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○"/>
              <a:defRPr/>
            </a:lvl5pPr>
            <a:lvl6pPr marL="2694355" lvl="5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■"/>
              <a:defRPr/>
            </a:lvl6pPr>
            <a:lvl7pPr marL="3143413" lvl="6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●"/>
              <a:defRPr/>
            </a:lvl7pPr>
            <a:lvl8pPr marL="3592473" lvl="7" indent="-311847" algn="l">
              <a:lnSpc>
                <a:spcPct val="115000"/>
              </a:lnSpc>
              <a:spcBef>
                <a:spcPts val="1571"/>
              </a:spcBef>
              <a:spcAft>
                <a:spcPts val="0"/>
              </a:spcAft>
              <a:buSzPts val="1400"/>
              <a:buChar char="○"/>
              <a:defRPr/>
            </a:lvl8pPr>
            <a:lvl9pPr marL="4041532" lvl="8" indent="-311847" algn="l">
              <a:lnSpc>
                <a:spcPct val="115000"/>
              </a:lnSpc>
              <a:spcBef>
                <a:spcPts val="1571"/>
              </a:spcBef>
              <a:spcAft>
                <a:spcPts val="157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9178497" y="6217630"/>
            <a:ext cx="594425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9/18/2021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5036856"/>
            <a:ext cx="9906000" cy="182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4360" y="271789"/>
            <a:ext cx="1709935" cy="104476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41233" y="1546712"/>
            <a:ext cx="9493251" cy="257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t" anchorCtr="0">
            <a:noAutofit/>
          </a:bodyPr>
          <a:lstStyle/>
          <a:p>
            <a:pPr algn="ctr">
              <a:buSzPts val="3100"/>
            </a:pP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465231" y="203741"/>
            <a:ext cx="3440775" cy="1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t" anchorCtr="0">
            <a:noAutofit/>
          </a:bodyPr>
          <a:lstStyle/>
          <a:p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1723372" y="1741720"/>
            <a:ext cx="7805259" cy="3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t" anchorCtr="0">
            <a:noAutofit/>
          </a:bodyPr>
          <a:lstStyle/>
          <a:p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7" name="Picture 6" descr="maxresdefaul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00255" cy="5569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6156469" y="1681841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CLASS : NURSERY</a:t>
            </a:r>
          </a:p>
        </p:txBody>
      </p:sp>
      <p:sp>
        <p:nvSpPr>
          <p:cNvPr id="9" name="Rectangle 8"/>
          <p:cNvSpPr/>
          <p:nvPr/>
        </p:nvSpPr>
        <p:spPr>
          <a:xfrm>
            <a:off x="5918880" y="2236020"/>
            <a:ext cx="2494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 DATE :20/09/21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93190" y="2762494"/>
            <a:ext cx="2784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b="1" dirty="0"/>
              <a:t>SUBJECT-STORY</a:t>
            </a:r>
            <a:endParaRPr lang="en-IN" sz="2400" dirty="0"/>
          </a:p>
        </p:txBody>
      </p:sp>
      <p:sp>
        <p:nvSpPr>
          <p:cNvPr id="11" name="Rectangle 10"/>
          <p:cNvSpPr/>
          <p:nvPr/>
        </p:nvSpPr>
        <p:spPr>
          <a:xfrm>
            <a:off x="5756519" y="3469075"/>
            <a:ext cx="3640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b="1" dirty="0"/>
              <a:t>CHAPTER  NUMBER-1 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564747" y="4161804"/>
            <a:ext cx="4341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SUB-TOPIC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: PYASA KOUWA   </a:t>
            </a:r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024683-F52F-854C-B154-4E77008D5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89" y="395853"/>
            <a:ext cx="9019656" cy="5366327"/>
          </a:xfrm>
        </p:spPr>
        <p:txBody>
          <a:bodyPr tIns="33680">
            <a:normAutofit/>
          </a:bodyPr>
          <a:lstStyle/>
          <a:p>
            <a:r>
              <a:rPr lang="en-IN" dirty="0">
                <a:solidFill>
                  <a:schemeClr val="tx1"/>
                </a:solidFill>
              </a:rPr>
              <a:t>                            SUB-STORY</a:t>
            </a:r>
            <a:br>
              <a:rPr lang="en-IN" dirty="0">
                <a:solidFill>
                  <a:schemeClr val="tx1"/>
                </a:solidFill>
              </a:rPr>
            </a:br>
            <a:r>
              <a:rPr lang="en-IN" dirty="0">
                <a:solidFill>
                  <a:schemeClr val="tx1"/>
                </a:solidFill>
              </a:rPr>
              <a:t>                        TOPIC-</a:t>
            </a:r>
            <a:r>
              <a:rPr lang="hi-IN" dirty="0">
                <a:solidFill>
                  <a:schemeClr val="tx1"/>
                </a:solidFill>
              </a:rPr>
              <a:t>प्यासा कौवा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Admin\Desktop\odm 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14445" y="5705724"/>
            <a:ext cx="1202873" cy="1152286"/>
          </a:xfrm>
          <a:prstGeom prst="rect">
            <a:avLst/>
          </a:prstGeom>
          <a:noFill/>
        </p:spPr>
      </p:pic>
      <p:pic>
        <p:nvPicPr>
          <p:cNvPr id="1026" name="Picture 2" descr="C:\Users\Admin\Desktop\PIYASA KOWA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462" y="425540"/>
            <a:ext cx="3713658" cy="5646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7372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FC4AF1-D23F-42EB-8A54-BBEE67E3C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5" name="Picture 4" descr="C:\Users\Admin\Desktop\odm logo.png">
            <a:extLst>
              <a:ext uri="{FF2B5EF4-FFF2-40B4-BE49-F238E27FC236}">
                <a16:creationId xmlns:a16="http://schemas.microsoft.com/office/drawing/2014/main" id="{9617F8B3-D4DE-403B-88BA-0F614901A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8240" y="5875324"/>
            <a:ext cx="1377509" cy="982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8111" y="0"/>
            <a:ext cx="6175739" cy="1730326"/>
          </a:xfrm>
        </p:spPr>
        <p:txBody>
          <a:bodyPr/>
          <a:lstStyle/>
          <a:p>
            <a:pPr>
              <a:buNone/>
            </a:pPr>
            <a:r>
              <a:rPr lang="en-US" sz="2700" dirty="0">
                <a:solidFill>
                  <a:srgbClr val="C00000"/>
                </a:solidFill>
              </a:rPr>
              <a:t>       </a:t>
            </a:r>
            <a:r>
              <a:rPr lang="hi-IN" sz="4300" dirty="0"/>
              <a:t>एक कौवा प्यासा था।</a:t>
            </a:r>
            <a:endParaRPr lang="en-US" sz="4300" dirty="0"/>
          </a:p>
          <a:p>
            <a:pPr>
              <a:buNone/>
            </a:pPr>
            <a:r>
              <a:rPr lang="en-US" sz="4400" dirty="0"/>
              <a:t>         </a:t>
            </a:r>
            <a:r>
              <a:rPr lang="hi-IN" sz="4400" dirty="0"/>
              <a:t>घड़े में पानी </a:t>
            </a:r>
            <a:endParaRPr lang="en-US" sz="4400" dirty="0"/>
          </a:p>
          <a:p>
            <a:pPr>
              <a:buNone/>
            </a:pPr>
            <a:r>
              <a:rPr lang="en-US" sz="4400" dirty="0"/>
              <a:t>           </a:t>
            </a:r>
            <a:r>
              <a:rPr lang="hi-IN" sz="4400" dirty="0"/>
              <a:t>थोड़ा</a:t>
            </a:r>
            <a:r>
              <a:rPr lang="en-US" sz="4400" dirty="0"/>
              <a:t>  </a:t>
            </a:r>
            <a:r>
              <a:rPr lang="hi-IN" sz="4400" dirty="0"/>
              <a:t>था।</a:t>
            </a:r>
            <a:endParaRPr lang="en-IN" sz="4400" dirty="0"/>
          </a:p>
          <a:p>
            <a:pPr>
              <a:buNone/>
            </a:pPr>
            <a:r>
              <a:rPr lang="hi-IN" sz="4300" dirty="0"/>
              <a:t> </a:t>
            </a:r>
            <a:endParaRPr lang="en-IN" dirty="0"/>
          </a:p>
        </p:txBody>
      </p:sp>
      <p:pic>
        <p:nvPicPr>
          <p:cNvPr id="4" name="Picture 3" descr="PIYASA KOUWA 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08" y="88515"/>
            <a:ext cx="1871941" cy="3199216"/>
          </a:xfrm>
          <a:prstGeom prst="rect">
            <a:avLst/>
          </a:prstGeom>
        </p:spPr>
      </p:pic>
      <p:pic>
        <p:nvPicPr>
          <p:cNvPr id="5" name="Picture 4" descr="KOWA.jpg">
            <a:extLst>
              <a:ext uri="{FF2B5EF4-FFF2-40B4-BE49-F238E27FC236}">
                <a16:creationId xmlns:a16="http://schemas.microsoft.com/office/drawing/2014/main" id="{97CAEDD9-5C22-40E7-9FCE-C56C998A96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82" t="985" r="19646" b="-1"/>
          <a:stretch/>
        </p:blipFill>
        <p:spPr>
          <a:xfrm>
            <a:off x="239150" y="3287731"/>
            <a:ext cx="1871941" cy="3551417"/>
          </a:xfrm>
          <a:prstGeom prst="rect">
            <a:avLst/>
          </a:prstGeom>
        </p:spPr>
      </p:pic>
      <p:pic>
        <p:nvPicPr>
          <p:cNvPr id="7" name="WhatsApp Video 2021-09-18 at 8.47.58 PM">
            <a:hlinkClick r:id="" action="ppaction://media"/>
            <a:extLst>
              <a:ext uri="{FF2B5EF4-FFF2-40B4-BE49-F238E27FC236}">
                <a16:creationId xmlns:a16="http://schemas.microsoft.com/office/drawing/2014/main" id="{F5209520-4B91-409E-9309-8634387723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7713" b="1"/>
          <a:stretch/>
        </p:blipFill>
        <p:spPr>
          <a:xfrm>
            <a:off x="3348111" y="2432526"/>
            <a:ext cx="4542815" cy="4406622"/>
          </a:xfrm>
          <a:prstGeom prst="rect">
            <a:avLst/>
          </a:prstGeom>
        </p:spPr>
      </p:pic>
      <p:pic>
        <p:nvPicPr>
          <p:cNvPr id="8" name="Picture 7" descr="C:\Users\Admin\Desktop\odm logo.png">
            <a:extLst>
              <a:ext uri="{FF2B5EF4-FFF2-40B4-BE49-F238E27FC236}">
                <a16:creationId xmlns:a16="http://schemas.microsoft.com/office/drawing/2014/main" id="{0D377DB0-18A0-48FF-A774-13E6B688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14445" y="5705724"/>
            <a:ext cx="1202873" cy="115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5058" y="-1136217"/>
            <a:ext cx="5978770" cy="3967088"/>
          </a:xfrm>
        </p:spPr>
        <p:txBody>
          <a:bodyPr/>
          <a:lstStyle/>
          <a:p>
            <a:pPr>
              <a:buNone/>
            </a:pPr>
            <a:endParaRPr lang="hi-IN" sz="2400" dirty="0"/>
          </a:p>
          <a:p>
            <a:pPr>
              <a:buNone/>
            </a:pPr>
            <a:r>
              <a:rPr lang="en-US" sz="2400" dirty="0"/>
              <a:t>  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700" dirty="0"/>
              <a:t>                </a:t>
            </a:r>
            <a:r>
              <a:rPr lang="en-US" sz="3500" dirty="0"/>
              <a:t> </a:t>
            </a:r>
            <a:r>
              <a:rPr lang="hi-IN" sz="3500" dirty="0"/>
              <a:t>कौवा लाया कंकड़ </a:t>
            </a:r>
            <a:endParaRPr lang="en-US" sz="3500" dirty="0"/>
          </a:p>
          <a:p>
            <a:pPr>
              <a:buNone/>
            </a:pPr>
            <a:r>
              <a:rPr lang="en-US" sz="3500" dirty="0"/>
              <a:t>            </a:t>
            </a:r>
            <a:r>
              <a:rPr lang="hi-IN" sz="3500" dirty="0"/>
              <a:t>घड़े मे</a:t>
            </a:r>
            <a:r>
              <a:rPr lang="en-US" sz="3500" dirty="0"/>
              <a:t>  </a:t>
            </a:r>
            <a:r>
              <a:rPr lang="hi-IN" sz="3500" dirty="0"/>
              <a:t>डाला</a:t>
            </a:r>
            <a:r>
              <a:rPr lang="en-US" sz="3500" dirty="0"/>
              <a:t> </a:t>
            </a:r>
            <a:r>
              <a:rPr lang="hi-IN" sz="3500" dirty="0"/>
              <a:t>कंकड़ </a:t>
            </a:r>
            <a:endParaRPr lang="en-US" sz="3500" dirty="0"/>
          </a:p>
          <a:p>
            <a:pPr>
              <a:buNone/>
            </a:pPr>
            <a:r>
              <a:rPr lang="en-US" sz="3500" dirty="0"/>
              <a:t>                </a:t>
            </a:r>
            <a:r>
              <a:rPr lang="hi-IN" sz="3500" dirty="0"/>
              <a:t>पानी</a:t>
            </a:r>
            <a:r>
              <a:rPr lang="en-US" sz="3500" dirty="0"/>
              <a:t> </a:t>
            </a:r>
            <a:r>
              <a:rPr lang="hi-IN" sz="3500" dirty="0"/>
              <a:t>आया</a:t>
            </a:r>
            <a:endParaRPr lang="en-IN" dirty="0"/>
          </a:p>
        </p:txBody>
      </p:sp>
      <p:pic>
        <p:nvPicPr>
          <p:cNvPr id="4" name="Picture 3" descr="PICTURE 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72" y="266505"/>
            <a:ext cx="2471347" cy="46986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 flipV="1">
            <a:off x="7140212" y="1473590"/>
            <a:ext cx="119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3600" dirty="0">
                <a:solidFill>
                  <a:schemeClr val="tx1"/>
                </a:solidFill>
              </a:rPr>
              <a:t>ऊपर</a:t>
            </a:r>
            <a:endParaRPr lang="en-IN" sz="3600" dirty="0">
              <a:solidFill>
                <a:schemeClr val="tx1"/>
              </a:solidFill>
            </a:endParaRPr>
          </a:p>
        </p:txBody>
      </p:sp>
      <p:pic>
        <p:nvPicPr>
          <p:cNvPr id="2" name="WhatsApp Video 2021-09-18 at 8.47.57 PM (2)">
            <a:hlinkClick r:id="" action="ppaction://media"/>
            <a:extLst>
              <a:ext uri="{FF2B5EF4-FFF2-40B4-BE49-F238E27FC236}">
                <a16:creationId xmlns:a16="http://schemas.microsoft.com/office/drawing/2014/main" id="{E938D255-1A3E-4413-BD01-DBF97527E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7167"/>
          <a:stretch/>
        </p:blipFill>
        <p:spPr>
          <a:xfrm>
            <a:off x="4232424" y="2360856"/>
            <a:ext cx="4604037" cy="4144200"/>
          </a:xfrm>
          <a:prstGeom prst="rect">
            <a:avLst/>
          </a:prstGeom>
        </p:spPr>
      </p:pic>
      <p:pic>
        <p:nvPicPr>
          <p:cNvPr id="6" name="Picture 5" descr="C:\Users\Admin\Desktop\odm logo.png">
            <a:extLst>
              <a:ext uri="{FF2B5EF4-FFF2-40B4-BE49-F238E27FC236}">
                <a16:creationId xmlns:a16="http://schemas.microsoft.com/office/drawing/2014/main" id="{5EDCD8DD-6AB1-4F7A-AA0C-5EB18275C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58218" y="6035040"/>
            <a:ext cx="1047782" cy="822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0652" y="-745587"/>
            <a:ext cx="6445350" cy="3657599"/>
          </a:xfrm>
        </p:spPr>
        <p:txBody>
          <a:bodyPr/>
          <a:lstStyle/>
          <a:p>
            <a:pPr>
              <a:buNone/>
            </a:pPr>
            <a:endParaRPr lang="en-US" sz="3500" dirty="0"/>
          </a:p>
          <a:p>
            <a:pPr>
              <a:buNone/>
            </a:pPr>
            <a:r>
              <a:rPr lang="en-US" sz="3500" dirty="0"/>
              <a:t>                            </a:t>
            </a:r>
          </a:p>
          <a:p>
            <a:pPr>
              <a:buNone/>
            </a:pPr>
            <a:r>
              <a:rPr lang="en-US" sz="3500" dirty="0"/>
              <a:t>          </a:t>
            </a:r>
            <a:r>
              <a:rPr lang="hi-IN" sz="3500" dirty="0"/>
              <a:t>कौवा बैठा घड़े पर,</a:t>
            </a:r>
            <a:endParaRPr lang="en-US" sz="3500" dirty="0"/>
          </a:p>
          <a:p>
            <a:pPr>
              <a:buNone/>
            </a:pPr>
            <a:r>
              <a:rPr lang="en-US" sz="3500" dirty="0"/>
              <a:t>          </a:t>
            </a:r>
            <a:r>
              <a:rPr lang="hi-IN" sz="3500" dirty="0"/>
              <a:t>कौवे ने</a:t>
            </a:r>
            <a:r>
              <a:rPr lang="en-US" sz="3500" dirty="0"/>
              <a:t>  </a:t>
            </a:r>
            <a:r>
              <a:rPr lang="hi-IN" sz="3500" dirty="0"/>
              <a:t>पिया</a:t>
            </a:r>
            <a:r>
              <a:rPr lang="en-US" sz="3500" dirty="0"/>
              <a:t> </a:t>
            </a:r>
            <a:r>
              <a:rPr lang="hi-IN" sz="3500" dirty="0"/>
              <a:t>पानी</a:t>
            </a:r>
            <a:r>
              <a:rPr lang="en-US" sz="3500" dirty="0"/>
              <a:t> </a:t>
            </a:r>
          </a:p>
          <a:p>
            <a:pPr>
              <a:buNone/>
            </a:pPr>
            <a:r>
              <a:rPr lang="en-US" sz="3500" dirty="0"/>
              <a:t>           </a:t>
            </a:r>
            <a:r>
              <a:rPr lang="hi-IN" sz="3500" dirty="0"/>
              <a:t>खत्म हुई कहानी।</a:t>
            </a:r>
            <a:endParaRPr lang="en-IN" sz="3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21E819-1AA8-4D4F-9451-656BD25C0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261"/>
          <a:stretch/>
        </p:blipFill>
        <p:spPr>
          <a:xfrm>
            <a:off x="98474" y="0"/>
            <a:ext cx="3362178" cy="2912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50634-A9F7-491F-A2EE-46527E791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74" y="3152409"/>
            <a:ext cx="3362178" cy="3431271"/>
          </a:xfrm>
          <a:prstGeom prst="rect">
            <a:avLst/>
          </a:prstGeom>
        </p:spPr>
      </p:pic>
      <p:pic>
        <p:nvPicPr>
          <p:cNvPr id="6" name="WhatsApp Video 2021-09-18 at 8.47.57 PM">
            <a:hlinkClick r:id="" action="ppaction://media"/>
            <a:extLst>
              <a:ext uri="{FF2B5EF4-FFF2-40B4-BE49-F238E27FC236}">
                <a16:creationId xmlns:a16="http://schemas.microsoft.com/office/drawing/2014/main" id="{72F1C509-32BE-4102-A8FA-D6DA54D95A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9760"/>
          <a:stretch/>
        </p:blipFill>
        <p:spPr>
          <a:xfrm>
            <a:off x="4586070" y="2576172"/>
            <a:ext cx="4107764" cy="4281828"/>
          </a:xfrm>
          <a:prstGeom prst="rect">
            <a:avLst/>
          </a:prstGeom>
        </p:spPr>
      </p:pic>
      <p:pic>
        <p:nvPicPr>
          <p:cNvPr id="7" name="Picture 6" descr="C:\Users\Admin\Desktop\odm logo.png">
            <a:extLst>
              <a:ext uri="{FF2B5EF4-FFF2-40B4-BE49-F238E27FC236}">
                <a16:creationId xmlns:a16="http://schemas.microsoft.com/office/drawing/2014/main" id="{6C63275D-B730-466D-8C0E-0A4596F1B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93834" y="5877568"/>
            <a:ext cx="1125418" cy="980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yasa kawa">
            <a:hlinkClick r:id="" action="ppaction://media"/>
            <a:extLst>
              <a:ext uri="{FF2B5EF4-FFF2-40B4-BE49-F238E27FC236}">
                <a16:creationId xmlns:a16="http://schemas.microsoft.com/office/drawing/2014/main" id="{20478BC0-3FB8-47EC-BAB8-5CDAA005F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906000" cy="6710386"/>
          </a:xfrm>
          <a:prstGeom prst="rect">
            <a:avLst/>
          </a:prstGeom>
        </p:spPr>
      </p:pic>
      <p:pic>
        <p:nvPicPr>
          <p:cNvPr id="5" name="Picture 4" descr="C:\Users\Admin\Desktop\odm logo.png">
            <a:extLst>
              <a:ext uri="{FF2B5EF4-FFF2-40B4-BE49-F238E27FC236}">
                <a16:creationId xmlns:a16="http://schemas.microsoft.com/office/drawing/2014/main" id="{FA29C209-2FF4-4BEA-97F4-CB73D424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80582" y="5894363"/>
            <a:ext cx="1125418" cy="816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16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6544" y="5838503"/>
            <a:ext cx="1335238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73214" y="991339"/>
            <a:ext cx="8451301" cy="474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ctr" anchorCtr="0">
            <a:noAutofit/>
          </a:bodyPr>
          <a:lstStyle/>
          <a:p>
            <a:pPr marL="449059" algn="ctr">
              <a:lnSpc>
                <a:spcPct val="115000"/>
              </a:lnSpc>
              <a:buSzPts val="4000"/>
            </a:pPr>
            <a:r>
              <a:rPr lang="en" sz="3900" b="1" dirty="0"/>
              <a:t>THANKING YOU</a:t>
            </a:r>
            <a:endParaRPr sz="3900" b="1"/>
          </a:p>
          <a:p>
            <a:pPr marL="449059" algn="ctr">
              <a:lnSpc>
                <a:spcPct val="115000"/>
              </a:lnSpc>
              <a:buSzPts val="4000"/>
            </a:pPr>
            <a:r>
              <a:rPr lang="en" sz="3900" b="1" dirty="0">
                <a:solidFill>
                  <a:srgbClr val="FF0000"/>
                </a:solidFill>
              </a:rPr>
              <a:t>ODM EDUCATIONAL GROUP</a:t>
            </a:r>
            <a:endParaRPr sz="3900" b="1">
              <a:solidFill>
                <a:srgbClr val="FF0000"/>
              </a:solidFill>
            </a:endParaRPr>
          </a:p>
          <a:p>
            <a:pPr>
              <a:buSzPts val="1400"/>
            </a:pPr>
            <a:endParaRPr/>
          </a:p>
        </p:txBody>
      </p:sp>
      <p:sp>
        <p:nvSpPr>
          <p:cNvPr id="4" name="Google Shape;78;p16"/>
          <p:cNvSpPr txBox="1"/>
          <p:nvPr/>
        </p:nvSpPr>
        <p:spPr>
          <a:xfrm>
            <a:off x="614250" y="1005853"/>
            <a:ext cx="8451301" cy="474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97" tIns="89797" rIns="89797" bIns="89797" anchor="ctr" anchorCtr="0">
            <a:noAutofit/>
          </a:bodyPr>
          <a:lstStyle/>
          <a:p>
            <a:pPr marL="449059" algn="ctr">
              <a:lnSpc>
                <a:spcPct val="115000"/>
              </a:lnSpc>
              <a:buSzPts val="4000"/>
            </a:pPr>
            <a:r>
              <a:rPr lang="en" sz="3900" b="1" dirty="0"/>
              <a:t>THANKING YOU</a:t>
            </a:r>
            <a:endParaRPr sz="3900" b="1"/>
          </a:p>
          <a:p>
            <a:pPr marL="449059" algn="ctr">
              <a:lnSpc>
                <a:spcPct val="115000"/>
              </a:lnSpc>
              <a:buSzPts val="4000"/>
            </a:pPr>
            <a:r>
              <a:rPr lang="en" sz="3900" b="1" dirty="0">
                <a:solidFill>
                  <a:srgbClr val="FF0000"/>
                </a:solidFill>
              </a:rPr>
              <a:t>ODM EDUCATIONAL GROUP</a:t>
            </a:r>
            <a:endParaRPr sz="3900" b="1">
              <a:solidFill>
                <a:srgbClr val="FF0000"/>
              </a:solidFill>
            </a:endParaRPr>
          </a:p>
          <a:p>
            <a:pPr>
              <a:buSzPts val="1400"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</TotalTime>
  <Words>77</Words>
  <Application>Microsoft Office PowerPoint</Application>
  <PresentationFormat>A4 Paper (210x297 mm)</PresentationFormat>
  <Paragraphs>26</Paragraphs>
  <Slides>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                            SUB-STORY                         TOPIC-प्यासा कौवा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Dipika Dash</cp:lastModifiedBy>
  <cp:revision>76</cp:revision>
  <dcterms:modified xsi:type="dcterms:W3CDTF">2021-09-18T16:21:29Z</dcterms:modified>
</cp:coreProperties>
</file>