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omments/comment1.xml" ContentType="application/vnd.openxmlformats-officedocument.presentationml.comments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 /><Relationship Id="rId2" Type="http://schemas.openxmlformats.org/package/2006/relationships/metadata/core-properties" Target="docProps/core.xml" /><Relationship Id="rId1" Type="http://schemas.openxmlformats.org/officeDocument/2006/relationships/officeDocument" Target="ppt/presentation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9" r:id="rId1"/>
  </p:sldMasterIdLst>
  <p:notesMasterIdLst>
    <p:notesMasterId r:id="rId8"/>
  </p:notesMasterIdLst>
  <p:sldIdLst>
    <p:sldId id="272" r:id="rId2"/>
    <p:sldId id="269" r:id="rId3"/>
    <p:sldId id="258" r:id="rId4"/>
    <p:sldId id="273" r:id="rId5"/>
    <p:sldId id="274" r:id="rId6"/>
    <p:sldId id="259" r:id="rId7"/>
  </p:sldIdLst>
  <p:sldSz cx="9144000" cy="5143500" type="screen16x9"/>
  <p:notesSz cx="6858000" cy="91440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" initials="" lastIdx="4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383" autoAdjust="0"/>
    <p:restoredTop sz="95256" autoAdjust="0"/>
  </p:normalViewPr>
  <p:slideViewPr>
    <p:cSldViewPr snapToGrid="0">
      <p:cViewPr>
        <p:scale>
          <a:sx n="103" d="100"/>
          <a:sy n="103" d="100"/>
        </p:scale>
        <p:origin x="-270" y="-18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 /><Relationship Id="rId13" Type="http://schemas.openxmlformats.org/officeDocument/2006/relationships/tableStyles" Target="tableStyles.xml" /><Relationship Id="rId3" Type="http://schemas.openxmlformats.org/officeDocument/2006/relationships/slide" Target="slides/slide2.xml" /><Relationship Id="rId7" Type="http://schemas.openxmlformats.org/officeDocument/2006/relationships/slide" Target="slides/slide6.xml" /><Relationship Id="rId12" Type="http://schemas.openxmlformats.org/officeDocument/2006/relationships/theme" Target="theme/theme1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slide" Target="slides/slide5.xml" /><Relationship Id="rId11" Type="http://schemas.openxmlformats.org/officeDocument/2006/relationships/viewProps" Target="viewProps.xml" /><Relationship Id="rId5" Type="http://schemas.openxmlformats.org/officeDocument/2006/relationships/slide" Target="slides/slide4.xml" /><Relationship Id="rId10" Type="http://schemas.openxmlformats.org/officeDocument/2006/relationships/presProps" Target="presProps.xml" /><Relationship Id="rId4" Type="http://schemas.openxmlformats.org/officeDocument/2006/relationships/slide" Target="slides/slide3.xml" /><Relationship Id="rId9" Type="http://schemas.openxmlformats.org/officeDocument/2006/relationships/commentAuthors" Target="commentAuthors.xml" /></Relationships>
</file>

<file path=ppt/comments/comment1.xml><?xml version="1.0" encoding="utf-8"?>
<p:cmLst xmlns:a="http://schemas.openxmlformats.org/drawingml/2006/main" xmlns:r="http://schemas.openxmlformats.org/officeDocument/2006/relationships" xmlns:p="http://schemas.openxmlformats.org/presentationml/2006/main">
  <p:cm authorId="0" dt="2020-06-17T16:36:04.720" idx="3">
    <p:pos x="6000" y="100"/>
    <p:text>+amanrouniyar@odmegroup.org How come the website here is ODM Egroup and not ODM PS?
_Assigned to you_
-Swoyan Satyendu</p:text>
  </p:cm>
  <p:cm authorId="0" dt="2020-06-17T16:36:04.724" idx="4">
    <p:pos x="6000" y="0"/>
    <p:text>1. The logo in the centre looks bad. take it to TOP-LEFT
2. Where in ODM E Group Logo, here? 
3. What about, Closing Slide? 
Similar changes, pending in Kids World PPT as well +amanrouniyar@odmegroup.org
_Assigned to you_
-Swoyan Satyendu</p:text>
  </p:cm>
</p:cmLst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●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○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29845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100"/>
              <a:buFont typeface="Arial"/>
              <a:buChar char="■"/>
              <a:defRPr sz="11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473613723"/>
      </p:ext>
    </p:extLst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 /><Relationship Id="rId1" Type="http://schemas.openxmlformats.org/officeDocument/2006/relationships/notesMaster" Target="../notesMasters/notesMaster1.xml" 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 /><Relationship Id="rId1" Type="http://schemas.openxmlformats.org/officeDocument/2006/relationships/notesMaster" Target="../notesMasters/notesMaster1.xml" 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 /><Relationship Id="rId1" Type="http://schemas.openxmlformats.org/officeDocument/2006/relationships/notesMaster" Target="../notesMasters/notesMaster1.xml" 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 /><Relationship Id="rId1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52" name="Google Shape;52;p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7" name="Google Shape;67;p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4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74" name="Google Shape;74;p4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100"/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>
            <a:spLocks noGrp="1"/>
          </p:cNvSpPr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1" name="Google Shape;11;p2"/>
          <p:cNvSpPr txBox="1">
            <a:spLocks noGrp="1"/>
          </p:cNvSpPr>
          <p:nvPr>
            <p:ph type="subTitle" idx="1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12" name="Google Shape;12;p2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  <p:sp>
        <p:nvSpPr>
          <p:cNvPr id="15" name="Google Shape;15;p3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19" name="Google Shape;19;p4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" name="Google Shape;22;p5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body" idx="2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7" name="Google Shape;27;p6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>
            <a:spLocks noGrp="1"/>
          </p:cNvSpPr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0" name="Google Shape;30;p7"/>
          <p:cNvSpPr txBox="1">
            <a:spLocks noGrp="1"/>
          </p:cNvSpPr>
          <p:nvPr>
            <p:ph type="body" idx="1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marL="914400" lvl="1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31" name="Google Shape;31;p7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_TITLE_AND_DESCRIPTION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subTitle" idx="1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342900" algn="l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l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l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0" name="Google Shape;40;p9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_ONLY">
    <p:spTree>
      <p:nvGrpSpPr>
        <p:cNvPr id="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_NUMBER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>
            <a:spLocks noGrp="1"/>
          </p:cNvSpPr>
          <p:nvPr>
            <p:ph type="title" hasCustomPrompt="1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b" anchorCtr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>
            <a:spLocks noGrp="1"/>
          </p:cNvSpPr>
          <p:nvPr>
            <p:ph type="body" idx="1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42900" algn="ctr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marL="914400" lvl="1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2pPr>
            <a:lvl3pPr marL="1371600" lvl="2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3pPr>
            <a:lvl4pPr marL="1828800" lvl="3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4pPr>
            <a:lvl5pPr marL="2286000" lvl="4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5pPr>
            <a:lvl6pPr marL="2743200" lvl="5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■"/>
              <a:defRPr/>
            </a:lvl6pPr>
            <a:lvl7pPr marL="3200400" lvl="6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●"/>
              <a:defRPr/>
            </a:lvl7pPr>
            <a:lvl8pPr marL="3657600" lvl="7" indent="-317500" algn="ctr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SzPts val="1400"/>
              <a:buChar char="○"/>
              <a:defRPr/>
            </a:lvl8pPr>
            <a:lvl9pPr marL="4114800" lvl="8" indent="-317500" algn="ctr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SzPts val="1400"/>
              <a:buChar char="■"/>
              <a:defRPr/>
            </a:lvl9pPr>
          </a:lstStyle>
          <a:p>
            <a:endParaRPr/>
          </a:p>
        </p:txBody>
      </p:sp>
      <p:sp>
        <p:nvSpPr>
          <p:cNvPr id="47" name="Google Shape;47;p1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5" Type="http://schemas.openxmlformats.org/officeDocument/2006/relationships/slideLayout" Target="../slideLayouts/slideLayout5.xml" /><Relationship Id="rId10" Type="http://schemas.openxmlformats.org/officeDocument/2006/relationships/theme" Target="../theme/theme1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None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marR="0" lvl="0" indent="-3429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Font typeface="Arial"/>
              <a:buChar char="●"/>
              <a:defRPr sz="18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●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17500" algn="l" rtl="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400"/>
              <a:buFont typeface="Arial"/>
              <a:buChar char="○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17500" algn="l" rtl="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400"/>
              <a:buFont typeface="Arial"/>
              <a:buChar char="■"/>
              <a:defRPr sz="14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sldNum" idx="12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lvl1pPr marL="0" marR="0" lvl="0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000"/>
              <a:buFont typeface="Arial"/>
              <a:buNone/>
              <a:defRPr sz="1000" b="0" i="0" u="none" strike="noStrike" cap="none">
                <a:solidFill>
                  <a:schemeClr val="dk2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pPr marL="0" lvl="0" indent="0" algn="r" rtl="0">
                <a:spcBef>
                  <a:spcPts val="0"/>
                </a:spcBef>
                <a:spcAft>
                  <a:spcPts val="0"/>
                </a:spcAft>
                <a:buNone/>
              </a:pPr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5" r:id="rId7"/>
    <p:sldLayoutId id="2147483656" r:id="rId8"/>
    <p:sldLayoutId id="2147483657" r:id="rId9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 /><Relationship Id="rId2" Type="http://schemas.openxmlformats.org/officeDocument/2006/relationships/notesSlide" Target="../notesSlides/notesSlide1.xml" /><Relationship Id="rId1" Type="http://schemas.openxmlformats.org/officeDocument/2006/relationships/slideLayout" Target="../slideLayouts/slideLayout1.xml" /><Relationship Id="rId5" Type="http://schemas.openxmlformats.org/officeDocument/2006/relationships/comments" Target="../comments/comment1.xml" /><Relationship Id="rId4" Type="http://schemas.openxmlformats.org/officeDocument/2006/relationships/image" Target="../media/image2.png" 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 /><Relationship Id="rId1" Type="http://schemas.openxmlformats.org/officeDocument/2006/relationships/slideLayout" Target="../slideLayouts/slideLayout2.xml" 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2.xml" /><Relationship Id="rId1" Type="http://schemas.openxmlformats.org/officeDocument/2006/relationships/slideLayout" Target="../slideLayouts/slideLayout1.xml" 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3.xml" /><Relationship Id="rId1" Type="http://schemas.openxmlformats.org/officeDocument/2006/relationships/slideLayout" Target="../slideLayouts/slideLayout1.xml" 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 /><Relationship Id="rId2" Type="http://schemas.openxmlformats.org/officeDocument/2006/relationships/notesSlide" Target="../notesSlides/notesSlide4.xml" /><Relationship Id="rId1" Type="http://schemas.openxmlformats.org/officeDocument/2006/relationships/slideLayout" Target="../slideLayouts/slideLayout1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3777621"/>
            <a:ext cx="9144000" cy="1365879"/>
          </a:xfrm>
          <a:prstGeom prst="rect">
            <a:avLst/>
          </a:prstGeom>
          <a:noFill/>
          <a:ln>
            <a:noFill/>
          </a:ln>
        </p:spPr>
      </p:pic>
      <p:sp>
        <p:nvSpPr>
          <p:cNvPr id="56" name="Google Shape;56;p13"/>
          <p:cNvSpPr txBox="1"/>
          <p:nvPr/>
        </p:nvSpPr>
        <p:spPr>
          <a:xfrm>
            <a:off x="190500" y="677627"/>
            <a:ext cx="8763000" cy="68825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marR="0" lvl="0" indent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100"/>
              <a:buFont typeface="Arial"/>
              <a:buNone/>
            </a:pPr>
            <a:r>
              <a:rPr lang="en" sz="3000" b="1" i="0" u="none" strike="noStrike" cap="none" dirty="0">
                <a:solidFill>
                  <a:srgbClr val="FF0000"/>
                </a:solidFill>
                <a:latin typeface="Calibri"/>
                <a:ea typeface="Calibri"/>
                <a:cs typeface="Calibri"/>
                <a:sym typeface="Calibri"/>
              </a:rPr>
              <a:t>ODM PUBLIC SCHOOL</a:t>
            </a:r>
            <a:endParaRPr sz="2900" b="1" i="0" u="none" strike="noStrike" cap="none" dirty="0">
              <a:solidFill>
                <a:srgbClr val="FF0000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57" name="Google Shape;57;p13"/>
          <p:cNvSpPr txBox="1"/>
          <p:nvPr/>
        </p:nvSpPr>
        <p:spPr>
          <a:xfrm>
            <a:off x="1577594" y="1453985"/>
            <a:ext cx="6292930" cy="250144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or-IN" b="1" dirty="0"/>
              <a:t>  </a:t>
            </a: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IN" b="1" dirty="0"/>
              <a:t>CLASS :</a:t>
            </a:r>
            <a:r>
              <a:rPr lang="or-IN" b="1" dirty="0"/>
              <a:t> </a:t>
            </a:r>
            <a:r>
              <a:rPr lang="or-IN" sz="1600" b="1" dirty="0"/>
              <a:t>V</a:t>
            </a:r>
            <a:r>
              <a:rPr lang="en-US" sz="1600" b="1" dirty="0"/>
              <a:t>I</a:t>
            </a:r>
            <a:r>
              <a:rPr lang="or-IN" sz="1600" b="1" dirty="0"/>
              <a:t> </a:t>
            </a:r>
            <a:r>
              <a:rPr lang="or-IN" sz="1100" b="1" dirty="0"/>
              <a:t> </a:t>
            </a:r>
            <a:endParaRPr lang="en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SUBJECT : </a:t>
            </a:r>
            <a:r>
              <a:rPr lang="or-IN" sz="1600" b="1" dirty="0"/>
              <a:t>ଓଡ଼ିଆ</a:t>
            </a:r>
            <a:endParaRPr sz="1600" b="1" dirty="0"/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en" b="1" dirty="0"/>
              <a:t>CHAPTER NAME</a:t>
            </a:r>
            <a:r>
              <a:rPr lang="or-IN" b="1" dirty="0"/>
              <a:t>:</a:t>
            </a:r>
            <a:endParaRPr lang="en" sz="2000" b="1" dirty="0"/>
          </a:p>
          <a:p>
            <a:r>
              <a:rPr lang="en" b="1" dirty="0"/>
              <a:t>SUBTOPIC :</a:t>
            </a:r>
            <a:r>
              <a:rPr lang="or-IN" sz="1600" b="1" dirty="0"/>
              <a:t>ପୁନରାବୃତ୍ତି ପରୀକ୍ଷା ୧ </a:t>
            </a:r>
            <a:endParaRPr lang="en-US" sz="1600" b="1" dirty="0"/>
          </a:p>
          <a:p>
            <a:pPr lvl="0"/>
            <a:endParaRPr sz="2000" b="1" dirty="0"/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613E7E95-CFDA-4C27-B0E3-1CDE27409A6F}"/>
              </a:ext>
            </a:extLst>
          </p:cNvPr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54190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20074" y="32936"/>
            <a:ext cx="9023926" cy="584775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or-IN" sz="3200" b="1" dirty="0"/>
              <a:t>ପୁନରାବୃତ୍ତି ପରୀକ୍ଷା</a:t>
            </a:r>
            <a:endParaRPr lang="en-US" sz="3200" dirty="0"/>
          </a:p>
        </p:txBody>
      </p:sp>
      <p:pic>
        <p:nvPicPr>
          <p:cNvPr id="5" name="Google Shape;70;p15">
            <a:extLst>
              <a:ext uri="{FF2B5EF4-FFF2-40B4-BE49-F238E27FC236}">
                <a16:creationId xmlns:a16="http://schemas.microsoft.com/office/drawing/2014/main" id="{D90F8A6D-19F0-4D42-81CB-0B9AF1B22A83}"/>
              </a:ext>
            </a:extLst>
          </p:cNvPr>
          <p:cNvPicPr preferRelativeResize="0"/>
          <p:nvPr/>
        </p:nvPicPr>
        <p:blipFill rotWithShape="1">
          <a:blip r:embed="rId2">
            <a:alphaModFix/>
          </a:blip>
          <a:srcRect/>
          <a:stretch/>
        </p:blipFill>
        <p:spPr>
          <a:xfrm>
            <a:off x="8225545" y="114009"/>
            <a:ext cx="918455" cy="39295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120074" y="617711"/>
            <a:ext cx="5141151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or-IN" sz="2400" b="1" dirty="0">
                <a:solidFill>
                  <a:srgbClr val="FF0000"/>
                </a:solidFill>
              </a:rPr>
              <a:t>୧. ଅପଠିତ ଗଦ୍ୟାଂଶଟି ପଢ଼ି ଉତ୍ତର ଲେଖ ।</a:t>
            </a:r>
            <a:endParaRPr lang="en-US" sz="2400" u="sng" dirty="0">
              <a:solidFill>
                <a:srgbClr val="FF0000"/>
              </a:solidFill>
            </a:endParaRPr>
          </a:p>
        </p:txBody>
      </p:sp>
      <p:sp>
        <p:nvSpPr>
          <p:cNvPr id="3" name="Rectangle 2"/>
          <p:cNvSpPr/>
          <p:nvPr/>
        </p:nvSpPr>
        <p:spPr>
          <a:xfrm>
            <a:off x="120073" y="1362132"/>
            <a:ext cx="8903853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or-IN" sz="2400" b="1" dirty="0"/>
              <a:t>କରୁଣ ଓ କରୁଣା ଜୟରାମ ବାବୁଙ୍କ ପୁଅ ଝିଅ ଅଟନ୍ତି । ଜୟରାମବାବୁ ବୃତ୍ତିରେ ଏକ କୃଷକ ଅଟନ୍ତି । ଚାଷ କାମ କରି ନିଜ ପରିବାରର ଗୁଜୁରାଣ ମେଣ୍ଟାନ୍ତି । ଛତୁଚାଷ କରି ସେ ଓଡ଼ିଶା ଏବଂ ଓଡ଼ିଶା ବାହାରେ ମଧ୍ୟ ପରିଚିତ।ପୁଅ କରୁଣ ମଧ୍ୟ ବାପାଙ୍କୁ ଏହି କାମରେ ସାହାଯ୍ୟ କରେ । କରୁଣା ସମାଜର ସଂସ୍କୃତି ଓ ପରମ୍ପରାକୁ ସମୃଦ୍ଧି କରିବା କ୍ଷେତ୍ରରେ କାର୍ଯ୍ୟରତା । ତେଣୁ କରୁଣାକୁ ସରକାରଙ୍କ  ସଂସ୍କୃତି ବିଭାଗ ତରଫରୁ ପୁରସ୍କୃତ କରାଗଲା।</a:t>
            </a:r>
            <a:endParaRPr lang="or-IN" sz="2400" dirty="0"/>
          </a:p>
          <a:p>
            <a:br>
              <a:rPr lang="or-IN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325565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-18473" y="8003"/>
            <a:ext cx="9144000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pPr algn="ctr"/>
            <a:r>
              <a:rPr lang="or-IN" sz="3200" b="1" dirty="0"/>
              <a:t>୨–ପ୍ରଶ୍ନଗୁଡ଼ିକୁ ପଢି ଉତ୍ତର ଲେଖ </a:t>
            </a:r>
            <a:endParaRPr lang="en-US" sz="3200" b="1" dirty="0"/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4C94439E-893E-455C-B980-55508CDD6F8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ctangle 3"/>
          <p:cNvSpPr/>
          <p:nvPr/>
        </p:nvSpPr>
        <p:spPr>
          <a:xfrm>
            <a:off x="101600" y="854017"/>
            <a:ext cx="8682182" cy="393954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or-IN" sz="2400" b="1" dirty="0"/>
              <a:t>କ) ଜୟରାମ ବାବୁଙ୍କ ପୁଅ ଝିଅ ନାମ କଣ?</a:t>
            </a:r>
            <a:endParaRPr lang="or-IN" sz="2400" dirty="0"/>
          </a:p>
          <a:p>
            <a:br>
              <a:rPr lang="or-IN" sz="2400" dirty="0"/>
            </a:br>
            <a:r>
              <a:rPr lang="or-IN" sz="2400" b="1" dirty="0"/>
              <a:t>ଖ)ଜୟରାମ</a:t>
            </a:r>
            <a:r>
              <a:rPr lang="en-US" sz="2400" b="1" dirty="0"/>
              <a:t> </a:t>
            </a:r>
            <a:r>
              <a:rPr lang="or-IN" sz="2400" b="1" dirty="0"/>
              <a:t>ବାବୁ କେଉଁ କ୍ଷେତ୍ରରେ ପରିଚିତ ଅଟନ୍ତି ?</a:t>
            </a:r>
            <a:endParaRPr lang="or-IN" sz="2400" dirty="0"/>
          </a:p>
          <a:p>
            <a:br>
              <a:rPr lang="or-IN" sz="2400" dirty="0"/>
            </a:br>
            <a:r>
              <a:rPr lang="or-IN" sz="2400" b="1" dirty="0"/>
              <a:t>ଗ)</a:t>
            </a:r>
            <a:r>
              <a:rPr lang="en-US" sz="2400" b="1" dirty="0"/>
              <a:t> </a:t>
            </a:r>
            <a:r>
              <a:rPr lang="or-IN" sz="2400" b="1" dirty="0"/>
              <a:t>କରୁଣା କେଉଁ କ୍ଷେତ୍ରରେ କାର୍ଯ୍ୟରତା ?</a:t>
            </a:r>
            <a:endParaRPr lang="or-IN" sz="2400" dirty="0"/>
          </a:p>
          <a:p>
            <a:br>
              <a:rPr lang="or-IN" sz="2400" dirty="0"/>
            </a:br>
            <a:r>
              <a:rPr lang="or-IN" sz="2400" b="1" dirty="0"/>
              <a:t>ଘ) କେଉଁ ସଂସ୍ଥା ତରଫରୁ କରୁଣାକୁ ପୁରସ୍କୃତ କରାଗଲା ?</a:t>
            </a:r>
            <a:endParaRPr lang="or-IN" sz="2400" dirty="0"/>
          </a:p>
          <a:p>
            <a:br>
              <a:rPr lang="or-IN" sz="1800" dirty="0"/>
            </a:br>
            <a:br>
              <a:rPr lang="or-IN" sz="1800" dirty="0"/>
            </a:br>
            <a:endParaRPr lang="or-IN" sz="1800" dirty="0"/>
          </a:p>
          <a:p>
            <a:br>
              <a:rPr lang="or-IN" dirty="0"/>
            </a:br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1" y="87013"/>
            <a:ext cx="9060872" cy="584775"/>
          </a:xfrm>
          <a:prstGeom prst="rect">
            <a:avLst/>
          </a:prstGeom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 wrap="square">
            <a:spAutoFit/>
          </a:bodyPr>
          <a:lstStyle/>
          <a:p>
            <a:r>
              <a:rPr lang="or-IN" sz="3200" b="1" dirty="0"/>
              <a:t>୧. ପ୍ରଶ୍ନଗୁଡ଼ିକୁ ପଢି ଉତ୍ତର କୁହ</a:t>
            </a:r>
            <a:endParaRPr lang="or-IN" sz="2400" b="1" dirty="0"/>
          </a:p>
        </p:txBody>
      </p:sp>
      <p:pic>
        <p:nvPicPr>
          <p:cNvPr id="6" name="Google Shape;70;p15">
            <a:extLst>
              <a:ext uri="{FF2B5EF4-FFF2-40B4-BE49-F238E27FC236}">
                <a16:creationId xmlns:a16="http://schemas.microsoft.com/office/drawing/2014/main" id="{4C94439E-893E-455C-B980-55508CDD6F8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Rectangle 2"/>
          <p:cNvSpPr/>
          <p:nvPr/>
        </p:nvSpPr>
        <p:spPr>
          <a:xfrm>
            <a:off x="161637" y="774003"/>
            <a:ext cx="8899236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</a:pPr>
            <a:r>
              <a:rPr lang="or-IN" sz="2400" b="1" dirty="0">
                <a:solidFill>
                  <a:srgbClr val="FF0000"/>
                </a:solidFill>
              </a:rPr>
              <a:t>କ</a:t>
            </a:r>
            <a:r>
              <a:rPr lang="en-US" sz="2400" b="1" dirty="0">
                <a:solidFill>
                  <a:srgbClr val="FF0000"/>
                </a:solidFill>
              </a:rPr>
              <a:t>.</a:t>
            </a:r>
            <a:r>
              <a:rPr lang="or-IN" sz="2400" b="1" dirty="0">
                <a:solidFill>
                  <a:srgbClr val="FF0000"/>
                </a:solidFill>
              </a:rPr>
              <a:t> ବଣ୍ଡା ପାହାଡ଼ରେ ପ୍ରାୟ କେତୋଟି ଘର ଦେଖାଯାଏ  ?</a:t>
            </a:r>
            <a:endParaRPr lang="or-I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2400" b="1" dirty="0">
                <a:solidFill>
                  <a:srgbClr val="FF0000"/>
                </a:solidFill>
              </a:rPr>
              <a:t>ଖ. ବଣ୍ଡା ଲୋକମାନଙ୍କ ପ୍ରକୃତି କିପରି ?</a:t>
            </a:r>
            <a:endParaRPr lang="or-I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2400" b="1" dirty="0">
                <a:solidFill>
                  <a:srgbClr val="FF0000"/>
                </a:solidFill>
              </a:rPr>
              <a:t>ଗ</a:t>
            </a:r>
            <a:r>
              <a:rPr lang="en-US" sz="2400" b="1" dirty="0">
                <a:solidFill>
                  <a:srgbClr val="FF0000"/>
                </a:solidFill>
              </a:rPr>
              <a:t>. </a:t>
            </a:r>
            <a:r>
              <a:rPr lang="or-IN" sz="2400" b="1" dirty="0">
                <a:solidFill>
                  <a:srgbClr val="FF0000"/>
                </a:solidFill>
              </a:rPr>
              <a:t>ବଣ୍ଡା ଲୋକମାନେ ଠାକୁରଙ୍କୁ କଣ ମାରନ୍ତି  ?</a:t>
            </a:r>
            <a:endParaRPr lang="or-IN" sz="2400" dirty="0">
              <a:solidFill>
                <a:srgbClr val="FF0000"/>
              </a:solidFill>
            </a:endParaRPr>
          </a:p>
          <a:p>
            <a:pPr>
              <a:lnSpc>
                <a:spcPct val="150000"/>
              </a:lnSpc>
            </a:pPr>
            <a:r>
              <a:rPr lang="or-IN" sz="2400" b="1" dirty="0">
                <a:solidFill>
                  <a:srgbClr val="FF0000"/>
                </a:solidFill>
              </a:rPr>
              <a:t>ଘ</a:t>
            </a:r>
            <a:r>
              <a:rPr lang="en-US" sz="2400" b="1" dirty="0">
                <a:solidFill>
                  <a:srgbClr val="FF0000"/>
                </a:solidFill>
              </a:rPr>
              <a:t>. </a:t>
            </a:r>
            <a:r>
              <a:rPr lang="or-IN" sz="2400" b="1" dirty="0">
                <a:solidFill>
                  <a:srgbClr val="FF0000"/>
                </a:solidFill>
              </a:rPr>
              <a:t>ପୂର୍ବ ଆକାଶରେ ସୂର୍ଯ୍ୟ ଉଦୟ ହେଲେ  ପକ୍ଷୀମାନେ କଣ କରନ୍ତି ?</a:t>
            </a:r>
            <a:endParaRPr lang="or-IN" sz="2400" dirty="0">
              <a:solidFill>
                <a:srgbClr val="FF0000"/>
              </a:solidFill>
            </a:endParaRPr>
          </a:p>
          <a:p>
            <a:br>
              <a:rPr lang="or-IN" sz="2400" dirty="0"/>
            </a:br>
            <a:endParaRPr lang="en-US" sz="2400" dirty="0"/>
          </a:p>
        </p:txBody>
      </p:sp>
    </p:spTree>
    <p:extLst>
      <p:ext uri="{BB962C8B-B14F-4D97-AF65-F5344CB8AC3E}">
        <p14:creationId xmlns:p14="http://schemas.microsoft.com/office/powerpoint/2010/main" val="267316849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3227" y="91141"/>
            <a:ext cx="8520600" cy="841800"/>
          </a:xfrm>
        </p:spPr>
        <p:txBody>
          <a:bodyPr/>
          <a:lstStyle/>
          <a:p>
            <a:pPr algn="l"/>
            <a:r>
              <a:rPr lang="or-IN" sz="2800" b="1" dirty="0">
                <a:solidFill>
                  <a:srgbClr val="FF0000"/>
                </a:solidFill>
              </a:rPr>
              <a:t>ଦୁଇଗୋଟି ଯୋଡାଶଦ୍ଦ ଲେଖ</a:t>
            </a:r>
            <a:endParaRPr lang="en-US" sz="28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705222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7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Google Shape;77;p16"/>
          <p:cNvSpPr txBox="1"/>
          <p:nvPr/>
        </p:nvSpPr>
        <p:spPr>
          <a:xfrm>
            <a:off x="621425" y="743500"/>
            <a:ext cx="7801200" cy="3562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THANKING YOU</a:t>
            </a:r>
            <a:endParaRPr sz="4000" b="1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457200" marR="0" lvl="0" indent="0" algn="ctr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000"/>
              <a:buFont typeface="Arial"/>
              <a:buNone/>
            </a:pPr>
            <a:r>
              <a:rPr lang="en" sz="4000" b="1" i="0" u="none" strike="noStrike" cap="none">
                <a:solidFill>
                  <a:srgbClr val="FF0000"/>
                </a:solidFill>
                <a:latin typeface="Arial"/>
                <a:ea typeface="Arial"/>
                <a:cs typeface="Arial"/>
                <a:sym typeface="Arial"/>
              </a:rPr>
              <a:t>ODM EDUCATIONAL GROUP</a:t>
            </a:r>
            <a:endParaRPr sz="4000" b="1" i="0" u="none" strike="noStrike" cap="none">
              <a:solidFill>
                <a:srgbClr val="FF0000"/>
              </a:solidFill>
              <a:latin typeface="Arial"/>
              <a:ea typeface="Arial"/>
              <a:cs typeface="Arial"/>
              <a:sym typeface="Arial"/>
            </a:endParaRPr>
          </a:p>
          <a:p>
            <a:pPr marL="0" marR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Arial"/>
              <a:buNone/>
            </a:pPr>
            <a:endParaRPr sz="1400" b="0" i="0" u="none" strike="noStrike" cap="non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4" name="Google Shape;70;p15">
            <a:extLst>
              <a:ext uri="{FF2B5EF4-FFF2-40B4-BE49-F238E27FC236}">
                <a16:creationId xmlns:a16="http://schemas.microsoft.com/office/drawing/2014/main" id="{61FAABFD-4483-453A-89CC-DAEC2C629CBE}"/>
              </a:ext>
            </a:extLst>
          </p:cNvPr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8042520" y="198314"/>
            <a:ext cx="918455" cy="392952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FFAB40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Couture</Template>
  <TotalTime>1794</TotalTime>
  <Words>119</Words>
  <Application>Microsoft Office PowerPoint</Application>
  <PresentationFormat>On-screen Show (16:9)</PresentationFormat>
  <Paragraphs>26</Paragraphs>
  <Slides>6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Simple Light</vt:lpstr>
      <vt:lpstr>PowerPoint Presentation</vt:lpstr>
      <vt:lpstr>PowerPoint Presentation</vt:lpstr>
      <vt:lpstr>PowerPoint Presentation</vt:lpstr>
      <vt:lpstr>PowerPoint Presentation</vt:lpstr>
      <vt:lpstr>ଦୁଇଗୋଟି ଯୋଡାଶଦ୍ଦ ଲେଖ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Gayatri Rath</cp:lastModifiedBy>
  <cp:revision>149</cp:revision>
  <dcterms:modified xsi:type="dcterms:W3CDTF">2022-12-10T07:29:36Z</dcterms:modified>
</cp:coreProperties>
</file>