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2" r:id="rId2"/>
    <p:sldId id="266" r:id="rId3"/>
    <p:sldId id="260" r:id="rId4"/>
    <p:sldId id="265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5757"/>
    <a:srgbClr val="D55D5D"/>
    <a:srgbClr val="41C5D7"/>
    <a:srgbClr val="AFE92F"/>
    <a:srgbClr val="48CAD8"/>
    <a:srgbClr val="91C355"/>
    <a:srgbClr val="BBDA96"/>
    <a:srgbClr val="3F06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E34E26-000C-458F-8AB5-10EF37DE239D}" type="datetimeFigureOut">
              <a:rPr lang="en-US" smtClean="0"/>
              <a:pPr/>
              <a:t>8/21/2021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DA6DC6-EF63-4D2B-B62D-9963DC1407A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7028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46690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51F5D-1A47-4643-9B04-564D751983D8}" type="datetimeFigureOut">
              <a:rPr lang="en-US"/>
              <a:pPr>
                <a:defRPr/>
              </a:pPr>
              <a:t>8/21/2021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9670F-CEEB-4270-A094-CEF264ED2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E5A9EE-49E8-4313-AA04-9AB19C8F4FCC}" type="datetimeFigureOut">
              <a:rPr lang="en-US"/>
              <a:pPr>
                <a:defRPr/>
              </a:pPr>
              <a:t>8/21/2021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84DF6-6F37-4457-B249-6BB054402E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68BC8-320E-429A-919C-FCF77DE96894}" type="datetimeFigureOut">
              <a:rPr lang="en-US"/>
              <a:pPr>
                <a:defRPr/>
              </a:pPr>
              <a:t>8/21/2021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B9315-EA93-4BD6-ADA3-58817652CF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14716-5A8B-4102-824D-7A682C8090F9}" type="datetimeFigureOut">
              <a:rPr lang="en-US"/>
              <a:pPr>
                <a:defRPr/>
              </a:pPr>
              <a:t>8/21/2021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AEF65-9B2E-48A5-9129-5276D400F7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4B6C0-BB1F-4586-89E8-B7625C2FE4A9}" type="datetimeFigureOut">
              <a:rPr lang="en-US"/>
              <a:pPr>
                <a:defRPr/>
              </a:pPr>
              <a:t>8/21/2021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C1BD-4465-4E22-A2DB-BF6C15506B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8BB1D-1C59-48CD-B7C4-8C1EBF443A94}" type="datetimeFigureOut">
              <a:rPr lang="en-US"/>
              <a:pPr>
                <a:defRPr/>
              </a:pPr>
              <a:t>8/21/2021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49F6F-F895-4481-A208-0580FDF8D4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FC6D6-7C2F-47C1-83EA-CB7960923822}" type="datetimeFigureOut">
              <a:rPr lang="en-US"/>
              <a:pPr>
                <a:defRPr/>
              </a:pPr>
              <a:t>8/21/2021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F2AB0-B496-4DCF-9C2D-C02DA933B2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4012E-6632-4FA6-9FAA-BFE078DE598C}" type="datetimeFigureOut">
              <a:rPr lang="en-US"/>
              <a:pPr>
                <a:defRPr/>
              </a:pPr>
              <a:t>8/21/2021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C147D-1486-49B5-932F-F6F6851D9B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56030-62C7-43EE-BDD1-6CF450DACEE9}" type="datetimeFigureOut">
              <a:rPr lang="en-US"/>
              <a:pPr>
                <a:defRPr/>
              </a:pPr>
              <a:t>8/21/2021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AB51B-CCC0-431A-8538-12143F307F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F54B7-27A5-4D7F-B835-168688A36232}" type="datetimeFigureOut">
              <a:rPr lang="en-US"/>
              <a:pPr>
                <a:defRPr/>
              </a:pPr>
              <a:t>8/21/2021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55ECF-E4B7-40BD-B1E3-1DA1D695C7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B20BF-9925-4D25-AE28-A0AC9D3FA1EA}" type="datetimeFigureOut">
              <a:rPr lang="en-US"/>
              <a:pPr>
                <a:defRPr/>
              </a:pPr>
              <a:t>8/21/2021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525AB-95DB-4F6B-A48B-B478265173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29EEF4A-D578-41E0-8049-F02E64A1D7F2}" type="datetimeFigureOut">
              <a:rPr lang="en-US"/>
              <a:pPr>
                <a:defRPr/>
              </a:pPr>
              <a:t>8/21/2021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A9F8578-9D4F-4C7D-A43D-72E9CC35A1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</a:rPr>
              <a:t>SUBJECT—MATHS </a:t>
            </a:r>
          </a:p>
          <a:p>
            <a:r>
              <a:rPr lang="en-IN" b="1" dirty="0">
                <a:solidFill>
                  <a:schemeClr val="tx1"/>
                </a:solidFill>
              </a:rPr>
              <a:t>    </a:t>
            </a:r>
          </a:p>
          <a:p>
            <a:r>
              <a:rPr lang="en-IN" b="1" dirty="0">
                <a:solidFill>
                  <a:schemeClr val="tx1"/>
                </a:solidFill>
              </a:rPr>
              <a:t>TOPIC – NUMBER NAMES  </a:t>
            </a:r>
            <a:r>
              <a:rPr lang="en-IN" b="1" dirty="0">
                <a:solidFill>
                  <a:schemeClr val="tx1"/>
                </a:solidFill>
              </a:rPr>
              <a:t>9</a:t>
            </a:r>
            <a:r>
              <a:rPr lang="en-IN" b="1" dirty="0" smtClean="0">
                <a:solidFill>
                  <a:schemeClr val="tx1"/>
                </a:solidFill>
              </a:rPr>
              <a:t>, 10</a:t>
            </a:r>
            <a:endParaRPr lang="en-IN" b="1" dirty="0">
              <a:solidFill>
                <a:schemeClr val="tx1"/>
              </a:solidFill>
            </a:endParaRPr>
          </a:p>
          <a:p>
            <a:endParaRPr lang="en-IN" b="1" dirty="0">
              <a:solidFill>
                <a:schemeClr val="tx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828799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WELCOME TO THE ONLNE CLASS</a:t>
            </a:r>
          </a:p>
        </p:txBody>
      </p:sp>
      <p:pic>
        <p:nvPicPr>
          <p:cNvPr id="19458" name="Picture 2" descr="https://lh5.googleusercontent.com/UdHZ_Ff-1XnzTu_qve3hZdncVfxnryjSUvg63-cfSTh1EIc2ffSIjnryfgvQXvpcmPKypiqT11hNFcIttv2ApNZUm57o5RrENyNtqLq2co9eP_Cx_9fs685KYULwI7BqNktjvvQHub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36204" cy="9715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562600" y="2535237"/>
            <a:ext cx="3429000" cy="1569660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600" dirty="0" smtClean="0">
                <a:solidFill>
                  <a:srgbClr val="0066FF"/>
                </a:solidFill>
                <a:latin typeface="Aller Display" pitchFamily="2" charset="0"/>
                <a:cs typeface="+mn-cs"/>
              </a:rPr>
              <a:t>Nine  </a:t>
            </a:r>
            <a:endParaRPr lang="en-US" sz="9600" dirty="0">
              <a:solidFill>
                <a:srgbClr val="0066FF"/>
              </a:solidFill>
              <a:latin typeface="Aller Display" pitchFamily="2" charset="0"/>
              <a:cs typeface="+mn-cs"/>
            </a:endParaRPr>
          </a:p>
        </p:txBody>
      </p:sp>
      <p:pic>
        <p:nvPicPr>
          <p:cNvPr id="5126" name="Picture 6" descr="https://lh5.googleusercontent.com/UdHZ_Ff-1XnzTu_qve3hZdncVfxnryjSUvg63-cfSTh1EIc2ffSIjnryfgvQXvpcmPKypiqT11hNFcIttv2ApNZUm57o5RrENyNtqLq2co9eP_Cx_9fs685KYULwI7BqNktjvvQHub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00400" y="5475475"/>
            <a:ext cx="1600200" cy="1082488"/>
          </a:xfrm>
          <a:prstGeom prst="rect">
            <a:avLst/>
          </a:prstGeom>
          <a:noFill/>
        </p:spPr>
      </p:pic>
      <p:pic>
        <p:nvPicPr>
          <p:cNvPr id="1026" name="Picture 2" descr="Review - Kids 1 (Talents) | Baamboozl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0" y="152400"/>
            <a:ext cx="2933700" cy="293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rtStation - Ladybug Enemy (GIF), Naomi Green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762000"/>
            <a:ext cx="1295400" cy="973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ArtStation - Ladybug Enemy (GIF), Naomi Green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2515" y="1905000"/>
            <a:ext cx="1295400" cy="973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ArtStation - Ladybug Enemy (GIF), Naomi Green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581" y="1905000"/>
            <a:ext cx="1295400" cy="973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ArtStation - Ladybug Enemy (GIF), Naomi Green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9998" y="744969"/>
            <a:ext cx="1295400" cy="973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ArtStation - Ladybug Enemy (GIF), Naomi Green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762" y="711413"/>
            <a:ext cx="1295400" cy="973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ArtStation - Ladybug Enemy (GIF), Naomi Green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162" y="744969"/>
            <a:ext cx="1295400" cy="973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ArtStation - Ladybug Enemy (GIF), Naomi Green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3407" y="1904999"/>
            <a:ext cx="1295400" cy="973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ArtStation - Ladybug Enemy (GIF), Naomi Green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7488" y="1917112"/>
            <a:ext cx="1295400" cy="973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ArtStation - Ladybug Enemy (GIF), Naomi Green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8555" y="3059934"/>
            <a:ext cx="1295400" cy="973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8903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0" name="Picture 6" descr="https://lh5.googleusercontent.com/UdHZ_Ff-1XnzTu_qve3hZdncVfxnryjSUvg63-cfSTh1EIc2ffSIjnryfgvQXvpcmPKypiqT11hNFcIttv2ApNZUm57o5RrENyNtqLq2co9eP_Cx_9fs685KYULwI7BqNktjvvQHub8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92815" y="5151438"/>
            <a:ext cx="1143000" cy="77320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061889" y="3251812"/>
            <a:ext cx="2286000" cy="1569660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600" dirty="0" smtClean="0">
                <a:solidFill>
                  <a:srgbClr val="0066FF"/>
                </a:solidFill>
                <a:latin typeface="Aller Display" pitchFamily="2" charset="0"/>
                <a:cs typeface="+mn-cs"/>
              </a:rPr>
              <a:t>Ten  </a:t>
            </a:r>
            <a:endParaRPr lang="en-US" sz="9600" dirty="0">
              <a:solidFill>
                <a:srgbClr val="0066FF"/>
              </a:solidFill>
              <a:latin typeface="Aller Display" pitchFamily="2" charset="0"/>
              <a:cs typeface="+mn-cs"/>
            </a:endParaRPr>
          </a:p>
        </p:txBody>
      </p:sp>
      <p:pic>
        <p:nvPicPr>
          <p:cNvPr id="2050" name="Picture 2" descr="10 Number PNG HD Image | PNG Al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798" y="3251812"/>
            <a:ext cx="2336923" cy="2517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ute Cat GIFs | Teno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131" y="389510"/>
            <a:ext cx="1557487" cy="126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Cute Cat GIFs | Teno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885" y="1628733"/>
            <a:ext cx="1557487" cy="126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Cute Cat GIFs | Teno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7944" y="389510"/>
            <a:ext cx="1573535" cy="1273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Cute Cat GIFs | Teno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3064" y="401149"/>
            <a:ext cx="1557487" cy="126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Cute Cat GIFs | Teno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681" y="390617"/>
            <a:ext cx="1557487" cy="126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Cute Cat GIFs | Teno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1556" y="401149"/>
            <a:ext cx="1557487" cy="126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Cute Cat GIFs | Teno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0442" y="1642019"/>
            <a:ext cx="1557487" cy="126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Cute Cat GIFs | Teno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2134" y="1628733"/>
            <a:ext cx="1557487" cy="126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Cute Cat GIFs | Teno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8421" y="1664053"/>
            <a:ext cx="1557487" cy="126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ute Cat GIFs | Teno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969" y="1670877"/>
            <a:ext cx="1557487" cy="126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0" y="1056527"/>
            <a:ext cx="8827375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THANKING YOU</a:t>
            </a:r>
            <a:endParaRPr sz="5300" b="1" dirty="0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00" b="1" dirty="0">
                <a:solidFill>
                  <a:srgbClr val="FF0000"/>
                </a:solidFill>
                <a:latin typeface="+mj-lt"/>
                <a:ea typeface="Arial"/>
                <a:cs typeface="Arial"/>
                <a:sym typeface="Arial"/>
              </a:rPr>
              <a:t>ODM EDUCATIONAL GROUP</a:t>
            </a:r>
            <a:endParaRPr sz="5300" b="1" dirty="0">
              <a:solidFill>
                <a:srgbClr val="FF0000"/>
              </a:solidFill>
              <a:latin typeface="+mj-lt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9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689988"/>
            <a:ext cx="9144000" cy="21680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21</Words>
  <Application>Microsoft Office PowerPoint</Application>
  <PresentationFormat>On-screen Show (4:3)</PresentationFormat>
  <Paragraphs>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Aller Display</vt:lpstr>
      <vt:lpstr>Arial</vt:lpstr>
      <vt:lpstr>Calibri</vt:lpstr>
      <vt:lpstr>Office Theme</vt:lpstr>
      <vt:lpstr>WELCOME TO THE ONLNE CLASS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PRADYUMN</dc:creator>
  <cp:lastModifiedBy>tvs</cp:lastModifiedBy>
  <cp:revision>17</cp:revision>
  <dcterms:created xsi:type="dcterms:W3CDTF">2006-08-16T00:00:00Z</dcterms:created>
  <dcterms:modified xsi:type="dcterms:W3CDTF">2021-08-21T15:29:44Z</dcterms:modified>
</cp:coreProperties>
</file>