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2" r:id="rId2"/>
    <p:sldId id="257" r:id="rId3"/>
    <p:sldId id="258" r:id="rId4"/>
    <p:sldId id="265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5757"/>
    <a:srgbClr val="D55D5D"/>
    <a:srgbClr val="41C5D7"/>
    <a:srgbClr val="AFE92F"/>
    <a:srgbClr val="48CAD8"/>
    <a:srgbClr val="91C355"/>
    <a:srgbClr val="BBDA96"/>
    <a:srgbClr val="3F06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9" d="100"/>
          <a:sy n="49" d="100"/>
        </p:scale>
        <p:origin x="-1032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E34E26-000C-458F-8AB5-10EF37DE239D}" type="datetimeFigureOut">
              <a:rPr lang="en-US" smtClean="0"/>
              <a:pPr/>
              <a:t>8/15/2021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DA6DC6-EF63-4D2B-B62D-9963DC1407AC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388236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51F5D-1A47-4643-9B04-564D751983D8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09670F-CEEB-4270-A094-CEF264ED26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E5A9EE-49E8-4313-AA04-9AB19C8F4FCC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984DF6-6F37-4457-B249-6BB054402E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268BC8-320E-429A-919C-FCF77DE96894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BB9315-EA93-4BD6-ADA3-58817652CF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A14716-5A8B-4102-824D-7A682C8090F9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4AEF65-9B2E-48A5-9129-5276D400F7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4B6C0-BB1F-4586-89E8-B7625C2FE4A9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AC1BD-4465-4E22-A2DB-BF6C15506B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8BB1D-1C59-48CD-B7C4-8C1EBF443A94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649F6F-F895-4481-A208-0580FDF8D4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DFC6D6-7C2F-47C1-83EA-CB7960923822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CF2AB0-B496-4DCF-9C2D-C02DA933B2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D4012E-6632-4FA6-9FAA-BFE078DE598C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AC147D-1486-49B5-932F-F6F6851D9B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56030-62C7-43EE-BDD1-6CF450DACEE9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6AB51B-CCC0-431A-8538-12143F307F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CF54B7-27A5-4D7F-B835-168688A36232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455ECF-E4B7-40BD-B1E3-1DA1D695C7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B20BF-9925-4D25-AE28-A0AC9D3FA1EA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9525AB-95DB-4F6B-A48B-B478265173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29EEF4A-D578-41E0-8049-F02E64A1D7F2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A9F8578-9D4F-4C7D-A43D-72E9CC35A1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b="1" dirty="0">
                <a:solidFill>
                  <a:schemeClr val="tx1"/>
                </a:solidFill>
              </a:rPr>
              <a:t>SUBJECT—MATHS </a:t>
            </a:r>
          </a:p>
          <a:p>
            <a:r>
              <a:rPr lang="en-IN" b="1" dirty="0">
                <a:solidFill>
                  <a:schemeClr val="tx1"/>
                </a:solidFill>
              </a:rPr>
              <a:t>    </a:t>
            </a:r>
          </a:p>
          <a:p>
            <a:r>
              <a:rPr lang="en-IN" b="1" dirty="0">
                <a:solidFill>
                  <a:schemeClr val="tx1"/>
                </a:solidFill>
              </a:rPr>
              <a:t>TOPIC – NUMBER NAMES  </a:t>
            </a:r>
          </a:p>
          <a:p>
            <a:endParaRPr lang="en-IN" b="1" dirty="0">
              <a:solidFill>
                <a:schemeClr val="tx1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772400" cy="1828799"/>
          </a:xfrm>
        </p:spPr>
        <p:txBody>
          <a:bodyPr/>
          <a:lstStyle/>
          <a:p>
            <a:r>
              <a:rPr lang="en-IN" dirty="0">
                <a:solidFill>
                  <a:srgbClr val="FF0000"/>
                </a:solidFill>
              </a:rPr>
              <a:t>WELCOME TO THE ONLNE CLASS</a:t>
            </a:r>
          </a:p>
        </p:txBody>
      </p:sp>
      <p:pic>
        <p:nvPicPr>
          <p:cNvPr id="19458" name="Picture 2" descr="https://lh5.googleusercontent.com/UdHZ_Ff-1XnzTu_qve3hZdncVfxnryjSUvg63-cfSTh1EIc2ffSIjnryfgvQXvpcmPKypiqT11hNFcIttv2ApNZUm57o5RrENyNtqLq2co9eP_Cx_9fs685KYULwI7BqNktjvvQHub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91400" y="5257800"/>
            <a:ext cx="1436204" cy="9715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4" descr="1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2850015"/>
            <a:ext cx="5562600" cy="3707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4953000" y="3810000"/>
            <a:ext cx="3200400" cy="1570038"/>
          </a:xfrm>
          <a:prstGeom prst="rect">
            <a:avLst/>
          </a:prstGeom>
          <a:noFill/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600" dirty="0">
                <a:solidFill>
                  <a:srgbClr val="0066FF"/>
                </a:solidFill>
                <a:latin typeface="Aller Display" pitchFamily="2" charset="0"/>
                <a:cs typeface="+mn-cs"/>
              </a:rPr>
              <a:t>ONE</a:t>
            </a:r>
          </a:p>
        </p:txBody>
      </p:sp>
      <p:pic>
        <p:nvPicPr>
          <p:cNvPr id="3078" name="Picture 6" descr="https://lh5.googleusercontent.com/UdHZ_Ff-1XnzTu_qve3hZdncVfxnryjSUvg63-cfSTh1EIc2ffSIjnryfgvQXvpcmPKypiqT11hNFcIttv2ApNZUm57o5RrENyNtqLq2co9eP_Cx_9fs685KYULwI7BqNktjvvQHub8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5373553"/>
            <a:ext cx="1162050" cy="786093"/>
          </a:xfrm>
          <a:prstGeom prst="rect">
            <a:avLst/>
          </a:prstGeom>
          <a:noFill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7128"/>
            <a:ext cx="3086100" cy="285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4" descr="1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73162" y="2971707"/>
            <a:ext cx="5837238" cy="3586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4953000" y="3810000"/>
            <a:ext cx="3200400" cy="1570038"/>
          </a:xfrm>
          <a:prstGeom prst="rect">
            <a:avLst/>
          </a:prstGeom>
          <a:noFill/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600" dirty="0">
                <a:solidFill>
                  <a:srgbClr val="92D050"/>
                </a:solidFill>
                <a:latin typeface="Aller Display" pitchFamily="2" charset="0"/>
                <a:cs typeface="+mn-cs"/>
              </a:rPr>
              <a:t>TWO</a:t>
            </a:r>
          </a:p>
        </p:txBody>
      </p:sp>
      <p:pic>
        <p:nvPicPr>
          <p:cNvPr id="4102" name="Picture 6" descr="https://lh5.googleusercontent.com/UdHZ_Ff-1XnzTu_qve3hZdncVfxnryjSUvg63-cfSTh1EIc2ffSIjnryfgvQXvpcmPKypiqT11hNFcIttv2ApNZUm57o5RrENyNtqLq2co9eP_Cx_9fs685KYULwI7BqNktjvvQHub8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119668" y="5380038"/>
            <a:ext cx="1524000" cy="1030941"/>
          </a:xfrm>
          <a:prstGeom prst="rect">
            <a:avLst/>
          </a:prstGeom>
          <a:noFill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918" y="161224"/>
            <a:ext cx="3633281" cy="278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621425" y="991333"/>
            <a:ext cx="78012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60958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5300" b="1" dirty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THANKING YOU</a:t>
            </a:r>
            <a:endParaRPr sz="5300" b="1">
              <a:solidFill>
                <a:srgbClr val="000000"/>
              </a:solidFill>
              <a:latin typeface="+mj-lt"/>
              <a:ea typeface="Arial"/>
              <a:cs typeface="Arial"/>
              <a:sym typeface="Arial"/>
            </a:endParaRPr>
          </a:p>
          <a:p>
            <a:pPr marL="60958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5300" b="1" dirty="0">
                <a:solidFill>
                  <a:srgbClr val="FF0000"/>
                </a:solidFill>
                <a:latin typeface="+mj-lt"/>
                <a:ea typeface="Arial"/>
                <a:cs typeface="Arial"/>
                <a:sym typeface="Arial"/>
              </a:rPr>
              <a:t>ODM EDUCATIONAL GROUP</a:t>
            </a:r>
            <a:endParaRPr sz="5300" b="1">
              <a:solidFill>
                <a:srgbClr val="FF0000"/>
              </a:solidFill>
              <a:latin typeface="+mj-lt"/>
              <a:ea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1400"/>
            </a:pPr>
            <a:endParaRPr sz="19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4689988"/>
            <a:ext cx="9144000" cy="21680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18</Words>
  <Application>Microsoft Office PowerPoint</Application>
  <PresentationFormat>On-screen Show (4:3)</PresentationFormat>
  <Paragraphs>8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WELCOME TO THE ONLNE CLASS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PRADYUMN</dc:creator>
  <cp:lastModifiedBy>Milu</cp:lastModifiedBy>
  <cp:revision>9</cp:revision>
  <dcterms:created xsi:type="dcterms:W3CDTF">2006-08-16T00:00:00Z</dcterms:created>
  <dcterms:modified xsi:type="dcterms:W3CDTF">2021-08-15T08:00:02Z</dcterms:modified>
</cp:coreProperties>
</file>