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4" r:id="rId3"/>
    <p:sldId id="263" r:id="rId4"/>
    <p:sldId id="265" r:id="rId5"/>
    <p:sldId id="269" r:id="rId6"/>
    <p:sldId id="268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6EEB396D-FFFA-4246-9833-43210F2CC4E1}"/>
    <pc:docChg chg="undo custSel addSld delSld modSld sldOrd">
      <pc:chgData name="Nishitha Nanda" userId="6d1d25f87945e9a1" providerId="LiveId" clId="{6EEB396D-FFFA-4246-9833-43210F2CC4E1}" dt="2021-08-31T18:43:16.101" v="1497" actId="14100"/>
      <pc:docMkLst>
        <pc:docMk/>
      </pc:docMkLst>
      <pc:sldChg chg="addSp delSp modSp mod modAnim">
        <pc:chgData name="Nishitha Nanda" userId="6d1d25f87945e9a1" providerId="LiveId" clId="{6EEB396D-FFFA-4246-9833-43210F2CC4E1}" dt="2021-08-31T13:41:36.011" v="1000" actId="14100"/>
        <pc:sldMkLst>
          <pc:docMk/>
          <pc:sldMk cId="2181683527" sldId="263"/>
        </pc:sldMkLst>
        <pc:spChg chg="add mod">
          <ac:chgData name="Nishitha Nanda" userId="6d1d25f87945e9a1" providerId="LiveId" clId="{6EEB396D-FFFA-4246-9833-43210F2CC4E1}" dt="2021-08-31T13:41:13.702" v="996" actId="14100"/>
          <ac:spMkLst>
            <pc:docMk/>
            <pc:sldMk cId="2181683527" sldId="263"/>
            <ac:spMk id="9" creationId="{A3DB0DD4-EE6A-427D-B832-0A415DD0DAFE}"/>
          </ac:spMkLst>
        </pc:spChg>
        <pc:spChg chg="add mod">
          <ac:chgData name="Nishitha Nanda" userId="6d1d25f87945e9a1" providerId="LiveId" clId="{6EEB396D-FFFA-4246-9833-43210F2CC4E1}" dt="2021-08-31T12:54:16.702" v="392" actId="14100"/>
          <ac:spMkLst>
            <pc:docMk/>
            <pc:sldMk cId="2181683527" sldId="263"/>
            <ac:spMk id="20" creationId="{5D0119A3-276E-4CD2-8D27-AA8C48D00DD6}"/>
          </ac:spMkLst>
        </pc:spChg>
        <pc:spChg chg="add mod">
          <ac:chgData name="Nishitha Nanda" userId="6d1d25f87945e9a1" providerId="LiveId" clId="{6EEB396D-FFFA-4246-9833-43210F2CC4E1}" dt="2021-08-31T13:00:40.495" v="459" actId="1076"/>
          <ac:spMkLst>
            <pc:docMk/>
            <pc:sldMk cId="2181683527" sldId="263"/>
            <ac:spMk id="21" creationId="{307C6FEF-A111-4BF8-8E6F-4A496E04C15E}"/>
          </ac:spMkLst>
        </pc:spChg>
        <pc:spChg chg="add mod">
          <ac:chgData name="Nishitha Nanda" userId="6d1d25f87945e9a1" providerId="LiveId" clId="{6EEB396D-FFFA-4246-9833-43210F2CC4E1}" dt="2021-08-31T12:56:15.351" v="430" actId="20577"/>
          <ac:spMkLst>
            <pc:docMk/>
            <pc:sldMk cId="2181683527" sldId="263"/>
            <ac:spMk id="22" creationId="{BCD701D2-E722-48DB-81C1-E3F44F20BFBF}"/>
          </ac:spMkLst>
        </pc:spChg>
        <pc:spChg chg="add mod">
          <ac:chgData name="Nishitha Nanda" userId="6d1d25f87945e9a1" providerId="LiveId" clId="{6EEB396D-FFFA-4246-9833-43210F2CC4E1}" dt="2021-08-31T12:55:34.677" v="419" actId="20577"/>
          <ac:spMkLst>
            <pc:docMk/>
            <pc:sldMk cId="2181683527" sldId="263"/>
            <ac:spMk id="23" creationId="{EE007538-AA5A-42AB-89A7-F4E11307E879}"/>
          </ac:spMkLst>
        </pc:spChg>
        <pc:spChg chg="add mod">
          <ac:chgData name="Nishitha Nanda" userId="6d1d25f87945e9a1" providerId="LiveId" clId="{6EEB396D-FFFA-4246-9833-43210F2CC4E1}" dt="2021-08-31T12:55:38.805" v="421" actId="20577"/>
          <ac:spMkLst>
            <pc:docMk/>
            <pc:sldMk cId="2181683527" sldId="263"/>
            <ac:spMk id="24" creationId="{9DBAD3AF-83A4-4BA7-9F1B-CCD2C755F2D4}"/>
          </ac:spMkLst>
        </pc:spChg>
        <pc:spChg chg="add mod">
          <ac:chgData name="Nishitha Nanda" userId="6d1d25f87945e9a1" providerId="LiveId" clId="{6EEB396D-FFFA-4246-9833-43210F2CC4E1}" dt="2021-08-31T12:57:01.081" v="434" actId="20577"/>
          <ac:spMkLst>
            <pc:docMk/>
            <pc:sldMk cId="2181683527" sldId="263"/>
            <ac:spMk id="25" creationId="{68994572-377D-4E5C-B64B-F1551E31F8C6}"/>
          </ac:spMkLst>
        </pc:spChg>
        <pc:spChg chg="add mod">
          <ac:chgData name="Nishitha Nanda" userId="6d1d25f87945e9a1" providerId="LiveId" clId="{6EEB396D-FFFA-4246-9833-43210F2CC4E1}" dt="2021-08-31T12:57:06.418" v="436" actId="20577"/>
          <ac:spMkLst>
            <pc:docMk/>
            <pc:sldMk cId="2181683527" sldId="263"/>
            <ac:spMk id="26" creationId="{F09F5BDB-CE85-472C-9638-C5D5F1DC2BF6}"/>
          </ac:spMkLst>
        </pc:spChg>
        <pc:spChg chg="add mod">
          <ac:chgData name="Nishitha Nanda" userId="6d1d25f87945e9a1" providerId="LiveId" clId="{6EEB396D-FFFA-4246-9833-43210F2CC4E1}" dt="2021-08-31T12:55:44.253" v="423" actId="20577"/>
          <ac:spMkLst>
            <pc:docMk/>
            <pc:sldMk cId="2181683527" sldId="263"/>
            <ac:spMk id="27" creationId="{8863F4A4-D3FE-4D14-90B7-E7181CFCEBCA}"/>
          </ac:spMkLst>
        </pc:spChg>
        <pc:spChg chg="add mod">
          <ac:chgData name="Nishitha Nanda" userId="6d1d25f87945e9a1" providerId="LiveId" clId="{6EEB396D-FFFA-4246-9833-43210F2CC4E1}" dt="2021-08-31T12:57:27.513" v="441" actId="20577"/>
          <ac:spMkLst>
            <pc:docMk/>
            <pc:sldMk cId="2181683527" sldId="263"/>
            <ac:spMk id="28" creationId="{D94E8035-9AA5-4A09-A22F-6AD99CB01CFD}"/>
          </ac:spMkLst>
        </pc:spChg>
        <pc:spChg chg="add mod">
          <ac:chgData name="Nishitha Nanda" userId="6d1d25f87945e9a1" providerId="LiveId" clId="{6EEB396D-FFFA-4246-9833-43210F2CC4E1}" dt="2021-08-31T12:55:47.921" v="425" actId="20577"/>
          <ac:spMkLst>
            <pc:docMk/>
            <pc:sldMk cId="2181683527" sldId="263"/>
            <ac:spMk id="29" creationId="{68FAD1BA-C6B1-49AE-844E-BF7181A979A1}"/>
          </ac:spMkLst>
        </pc:spChg>
        <pc:spChg chg="add mod">
          <ac:chgData name="Nishitha Nanda" userId="6d1d25f87945e9a1" providerId="LiveId" clId="{6EEB396D-FFFA-4246-9833-43210F2CC4E1}" dt="2021-08-31T13:00:04.168" v="458" actId="1076"/>
          <ac:spMkLst>
            <pc:docMk/>
            <pc:sldMk cId="2181683527" sldId="263"/>
            <ac:spMk id="31" creationId="{7142D51E-995C-419A-BB34-2048496E5340}"/>
          </ac:spMkLst>
        </pc:spChg>
        <pc:spChg chg="add del mod">
          <ac:chgData name="Nishitha Nanda" userId="6d1d25f87945e9a1" providerId="LiveId" clId="{6EEB396D-FFFA-4246-9833-43210F2CC4E1}" dt="2021-08-31T12:56:08.362" v="426" actId="478"/>
          <ac:spMkLst>
            <pc:docMk/>
            <pc:sldMk cId="2181683527" sldId="263"/>
            <ac:spMk id="32" creationId="{68A5BA23-6609-44A8-B927-FC2021852D95}"/>
          </ac:spMkLst>
        </pc:spChg>
        <pc:spChg chg="add mod">
          <ac:chgData name="Nishitha Nanda" userId="6d1d25f87945e9a1" providerId="LiveId" clId="{6EEB396D-FFFA-4246-9833-43210F2CC4E1}" dt="2021-08-31T13:04:29.209" v="493" actId="14861"/>
          <ac:spMkLst>
            <pc:docMk/>
            <pc:sldMk cId="2181683527" sldId="263"/>
            <ac:spMk id="33" creationId="{8AE8C623-550B-4456-8C37-85D71DD62BA3}"/>
          </ac:spMkLst>
        </pc:spChg>
        <pc:spChg chg="add mod">
          <ac:chgData name="Nishitha Nanda" userId="6d1d25f87945e9a1" providerId="LiveId" clId="{6EEB396D-FFFA-4246-9833-43210F2CC4E1}" dt="2021-08-31T13:08:15.073" v="591" actId="1076"/>
          <ac:spMkLst>
            <pc:docMk/>
            <pc:sldMk cId="2181683527" sldId="263"/>
            <ac:spMk id="34" creationId="{626EDD4B-B8B6-45A4-A0CA-92990C0FE85A}"/>
          </ac:spMkLst>
        </pc:spChg>
        <pc:spChg chg="add mod">
          <ac:chgData name="Nishitha Nanda" userId="6d1d25f87945e9a1" providerId="LiveId" clId="{6EEB396D-FFFA-4246-9833-43210F2CC4E1}" dt="2021-08-31T13:11:38.024" v="628" actId="1076"/>
          <ac:spMkLst>
            <pc:docMk/>
            <pc:sldMk cId="2181683527" sldId="263"/>
            <ac:spMk id="35" creationId="{6511501B-4B9E-4CA7-B9AE-5C66B0A25938}"/>
          </ac:spMkLst>
        </pc:spChg>
        <pc:spChg chg="add mod">
          <ac:chgData name="Nishitha Nanda" userId="6d1d25f87945e9a1" providerId="LiveId" clId="{6EEB396D-FFFA-4246-9833-43210F2CC4E1}" dt="2021-08-31T13:09:13.077" v="616" actId="20577"/>
          <ac:spMkLst>
            <pc:docMk/>
            <pc:sldMk cId="2181683527" sldId="263"/>
            <ac:spMk id="36" creationId="{10939364-3BAD-4B84-A5F7-FE7068A52540}"/>
          </ac:spMkLst>
        </pc:spChg>
        <pc:spChg chg="add del mod">
          <ac:chgData name="Nishitha Nanda" userId="6d1d25f87945e9a1" providerId="LiveId" clId="{6EEB396D-FFFA-4246-9833-43210F2CC4E1}" dt="2021-08-31T13:12:57.619" v="671" actId="20577"/>
          <ac:spMkLst>
            <pc:docMk/>
            <pc:sldMk cId="2181683527" sldId="263"/>
            <ac:spMk id="37" creationId="{6007069A-C352-41C0-9B54-73FE27166621}"/>
          </ac:spMkLst>
        </pc:spChg>
        <pc:spChg chg="add mod">
          <ac:chgData name="Nishitha Nanda" userId="6d1d25f87945e9a1" providerId="LiveId" clId="{6EEB396D-FFFA-4246-9833-43210F2CC4E1}" dt="2021-08-31T13:13:26.903" v="686" actId="20577"/>
          <ac:spMkLst>
            <pc:docMk/>
            <pc:sldMk cId="2181683527" sldId="263"/>
            <ac:spMk id="38" creationId="{60A70142-1714-4465-8924-61DC90ABA1A1}"/>
          </ac:spMkLst>
        </pc:spChg>
        <pc:spChg chg="add mod">
          <ac:chgData name="Nishitha Nanda" userId="6d1d25f87945e9a1" providerId="LiveId" clId="{6EEB396D-FFFA-4246-9833-43210F2CC4E1}" dt="2021-08-31T13:14:45.211" v="705" actId="403"/>
          <ac:spMkLst>
            <pc:docMk/>
            <pc:sldMk cId="2181683527" sldId="263"/>
            <ac:spMk id="39" creationId="{B4501D35-BC92-49DE-8257-5B3F3E453929}"/>
          </ac:spMkLst>
        </pc:spChg>
        <pc:spChg chg="add mod">
          <ac:chgData name="Nishitha Nanda" userId="6d1d25f87945e9a1" providerId="LiveId" clId="{6EEB396D-FFFA-4246-9833-43210F2CC4E1}" dt="2021-08-31T13:15:47.336" v="733" actId="20577"/>
          <ac:spMkLst>
            <pc:docMk/>
            <pc:sldMk cId="2181683527" sldId="263"/>
            <ac:spMk id="40" creationId="{3D7B7FCA-B63F-435F-8106-82042862BB17}"/>
          </ac:spMkLst>
        </pc:spChg>
        <pc:spChg chg="add mod">
          <ac:chgData name="Nishitha Nanda" userId="6d1d25f87945e9a1" providerId="LiveId" clId="{6EEB396D-FFFA-4246-9833-43210F2CC4E1}" dt="2021-08-31T13:12:08.565" v="638" actId="20577"/>
          <ac:spMkLst>
            <pc:docMk/>
            <pc:sldMk cId="2181683527" sldId="263"/>
            <ac:spMk id="41" creationId="{B285173F-DDE6-4E8C-BA78-C22CDD1F6E38}"/>
          </ac:spMkLst>
        </pc:spChg>
        <pc:spChg chg="add mod">
          <ac:chgData name="Nishitha Nanda" userId="6d1d25f87945e9a1" providerId="LiveId" clId="{6EEB396D-FFFA-4246-9833-43210F2CC4E1}" dt="2021-08-31T13:12:21.298" v="648" actId="20577"/>
          <ac:spMkLst>
            <pc:docMk/>
            <pc:sldMk cId="2181683527" sldId="263"/>
            <ac:spMk id="42" creationId="{4823503F-D97F-4FD0-8957-15883195DAFC}"/>
          </ac:spMkLst>
        </pc:spChg>
        <pc:spChg chg="add mod">
          <ac:chgData name="Nishitha Nanda" userId="6d1d25f87945e9a1" providerId="LiveId" clId="{6EEB396D-FFFA-4246-9833-43210F2CC4E1}" dt="2021-08-31T13:08:09.089" v="590" actId="1035"/>
          <ac:spMkLst>
            <pc:docMk/>
            <pc:sldMk cId="2181683527" sldId="263"/>
            <ac:spMk id="43" creationId="{69E13796-0382-4B59-8F3E-C71D443A6AC4}"/>
          </ac:spMkLst>
        </pc:spChg>
        <pc:spChg chg="add mod">
          <ac:chgData name="Nishitha Nanda" userId="6d1d25f87945e9a1" providerId="LiveId" clId="{6EEB396D-FFFA-4246-9833-43210F2CC4E1}" dt="2021-08-31T13:09:08.374" v="614" actId="20577"/>
          <ac:spMkLst>
            <pc:docMk/>
            <pc:sldMk cId="2181683527" sldId="263"/>
            <ac:spMk id="44" creationId="{9AC73AE1-66EB-4691-87BF-FB0637AC27B9}"/>
          </ac:spMkLst>
        </pc:spChg>
        <pc:spChg chg="add mod">
          <ac:chgData name="Nishitha Nanda" userId="6d1d25f87945e9a1" providerId="LiveId" clId="{6EEB396D-FFFA-4246-9833-43210F2CC4E1}" dt="2021-08-31T13:07:41.475" v="554" actId="688"/>
          <ac:spMkLst>
            <pc:docMk/>
            <pc:sldMk cId="2181683527" sldId="263"/>
            <ac:spMk id="45" creationId="{31E637C9-446E-4909-B217-5B68FF37CE5F}"/>
          </ac:spMkLst>
        </pc:spChg>
        <pc:spChg chg="add mod">
          <ac:chgData name="Nishitha Nanda" userId="6d1d25f87945e9a1" providerId="LiveId" clId="{6EEB396D-FFFA-4246-9833-43210F2CC4E1}" dt="2021-08-31T13:09:16.321" v="618" actId="20577"/>
          <ac:spMkLst>
            <pc:docMk/>
            <pc:sldMk cId="2181683527" sldId="263"/>
            <ac:spMk id="46" creationId="{A4CD81CD-929E-4AF7-A6D2-1C0CEC23E6AD}"/>
          </ac:spMkLst>
        </pc:spChg>
        <pc:spChg chg="add mod">
          <ac:chgData name="Nishitha Nanda" userId="6d1d25f87945e9a1" providerId="LiveId" clId="{6EEB396D-FFFA-4246-9833-43210F2CC4E1}" dt="2021-08-31T13:13:03.394" v="675" actId="20577"/>
          <ac:spMkLst>
            <pc:docMk/>
            <pc:sldMk cId="2181683527" sldId="263"/>
            <ac:spMk id="47" creationId="{7C34EFA0-6C03-44BA-9C41-64B1F8965585}"/>
          </ac:spMkLst>
        </pc:spChg>
        <pc:spChg chg="add mod">
          <ac:chgData name="Nishitha Nanda" userId="6d1d25f87945e9a1" providerId="LiveId" clId="{6EEB396D-FFFA-4246-9833-43210F2CC4E1}" dt="2021-08-31T13:13:35.190" v="692" actId="688"/>
          <ac:spMkLst>
            <pc:docMk/>
            <pc:sldMk cId="2181683527" sldId="263"/>
            <ac:spMk id="48" creationId="{14515113-5CC5-4A22-B706-FCC591924870}"/>
          </ac:spMkLst>
        </pc:spChg>
        <pc:spChg chg="add mod">
          <ac:chgData name="Nishitha Nanda" userId="6d1d25f87945e9a1" providerId="LiveId" clId="{6EEB396D-FFFA-4246-9833-43210F2CC4E1}" dt="2021-08-31T13:15:52.471" v="737" actId="20577"/>
          <ac:spMkLst>
            <pc:docMk/>
            <pc:sldMk cId="2181683527" sldId="263"/>
            <ac:spMk id="49" creationId="{5F487EB0-7930-4C6D-8D0D-43B52F9B4FBC}"/>
          </ac:spMkLst>
        </pc:spChg>
        <pc:spChg chg="add mod">
          <ac:chgData name="Nishitha Nanda" userId="6d1d25f87945e9a1" providerId="LiveId" clId="{6EEB396D-FFFA-4246-9833-43210F2CC4E1}" dt="2021-08-31T13:15:43.461" v="729" actId="20577"/>
          <ac:spMkLst>
            <pc:docMk/>
            <pc:sldMk cId="2181683527" sldId="263"/>
            <ac:spMk id="50" creationId="{10B80DF2-5088-4703-81F9-06824ABBA373}"/>
          </ac:spMkLst>
        </pc:spChg>
        <pc:spChg chg="add mod">
          <ac:chgData name="Nishitha Nanda" userId="6d1d25f87945e9a1" providerId="LiveId" clId="{6EEB396D-FFFA-4246-9833-43210F2CC4E1}" dt="2021-08-31T13:11:41.554" v="629" actId="571"/>
          <ac:spMkLst>
            <pc:docMk/>
            <pc:sldMk cId="2181683527" sldId="263"/>
            <ac:spMk id="51" creationId="{09DC9CB1-D0FF-4857-9DD4-797BF17A981A}"/>
          </ac:spMkLst>
        </pc:spChg>
        <pc:spChg chg="add mod">
          <ac:chgData name="Nishitha Nanda" userId="6d1d25f87945e9a1" providerId="LiveId" clId="{6EEB396D-FFFA-4246-9833-43210F2CC4E1}" dt="2021-08-31T13:11:41.554" v="629" actId="571"/>
          <ac:spMkLst>
            <pc:docMk/>
            <pc:sldMk cId="2181683527" sldId="263"/>
            <ac:spMk id="52" creationId="{CC1A0C59-6458-4F36-89D9-0E8B61F55BAC}"/>
          </ac:spMkLst>
        </pc:spChg>
        <pc:spChg chg="add mod">
          <ac:chgData name="Nishitha Nanda" userId="6d1d25f87945e9a1" providerId="LiveId" clId="{6EEB396D-FFFA-4246-9833-43210F2CC4E1}" dt="2021-08-31T13:11:55.279" v="632" actId="20577"/>
          <ac:spMkLst>
            <pc:docMk/>
            <pc:sldMk cId="2181683527" sldId="263"/>
            <ac:spMk id="53" creationId="{9248538E-9944-4C17-B2BC-E94CA4963C30}"/>
          </ac:spMkLst>
        </pc:spChg>
        <pc:spChg chg="add mod">
          <ac:chgData name="Nishitha Nanda" userId="6d1d25f87945e9a1" providerId="LiveId" clId="{6EEB396D-FFFA-4246-9833-43210F2CC4E1}" dt="2021-08-31T13:12:28.975" v="664" actId="1036"/>
          <ac:spMkLst>
            <pc:docMk/>
            <pc:sldMk cId="2181683527" sldId="263"/>
            <ac:spMk id="54" creationId="{7228064A-1202-4E0D-859E-126F0899025F}"/>
          </ac:spMkLst>
        </pc:spChg>
        <pc:spChg chg="add mod">
          <ac:chgData name="Nishitha Nanda" userId="6d1d25f87945e9a1" providerId="LiveId" clId="{6EEB396D-FFFA-4246-9833-43210F2CC4E1}" dt="2021-08-31T13:34:58.172" v="905" actId="1582"/>
          <ac:spMkLst>
            <pc:docMk/>
            <pc:sldMk cId="2181683527" sldId="263"/>
            <ac:spMk id="55" creationId="{66E5EF18-A69A-402E-ADF3-75187FCDFCE7}"/>
          </ac:spMkLst>
        </pc:spChg>
        <pc:spChg chg="add mod">
          <ac:chgData name="Nishitha Nanda" userId="6d1d25f87945e9a1" providerId="LiveId" clId="{6EEB396D-FFFA-4246-9833-43210F2CC4E1}" dt="2021-08-31T13:35:21.247" v="908" actId="14100"/>
          <ac:spMkLst>
            <pc:docMk/>
            <pc:sldMk cId="2181683527" sldId="263"/>
            <ac:spMk id="56" creationId="{C8A3B5FD-698F-4ECE-A0F4-C5CBCE75E704}"/>
          </ac:spMkLst>
        </pc:spChg>
        <pc:picChg chg="add mod ord">
          <ac:chgData name="Nishitha Nanda" userId="6d1d25f87945e9a1" providerId="LiveId" clId="{6EEB396D-FFFA-4246-9833-43210F2CC4E1}" dt="2021-08-31T13:41:36.011" v="1000" actId="14100"/>
          <ac:picMkLst>
            <pc:docMk/>
            <pc:sldMk cId="2181683527" sldId="263"/>
            <ac:picMk id="3" creationId="{19D52C0C-5154-4D2F-82BB-0ADD01C32A74}"/>
          </ac:picMkLst>
        </pc:picChg>
        <pc:picChg chg="add del mod">
          <ac:chgData name="Nishitha Nanda" userId="6d1d25f87945e9a1" providerId="LiveId" clId="{6EEB396D-FFFA-4246-9833-43210F2CC4E1}" dt="2021-08-31T12:02:59.369" v="8" actId="478"/>
          <ac:picMkLst>
            <pc:docMk/>
            <pc:sldMk cId="2181683527" sldId="263"/>
            <ac:picMk id="6" creationId="{8BC8DB86-72FC-4490-823D-07575E631F7F}"/>
          </ac:picMkLst>
        </pc:picChg>
        <pc:picChg chg="add del mod">
          <ac:chgData name="Nishitha Nanda" userId="6d1d25f87945e9a1" providerId="LiveId" clId="{6EEB396D-FFFA-4246-9833-43210F2CC4E1}" dt="2021-08-31T12:52:48.688" v="361" actId="478"/>
          <ac:picMkLst>
            <pc:docMk/>
            <pc:sldMk cId="2181683527" sldId="263"/>
            <ac:picMk id="8" creationId="{F14E6E37-DB0A-4385-A05F-EC71B4BEC3EA}"/>
          </ac:picMkLst>
        </pc:picChg>
        <pc:picChg chg="add del mod">
          <ac:chgData name="Nishitha Nanda" userId="6d1d25f87945e9a1" providerId="LiveId" clId="{6EEB396D-FFFA-4246-9833-43210F2CC4E1}" dt="2021-08-31T12:58:52.712" v="448" actId="478"/>
          <ac:picMkLst>
            <pc:docMk/>
            <pc:sldMk cId="2181683527" sldId="263"/>
            <ac:picMk id="11" creationId="{1F791C04-C878-44EC-98E0-52528A826554}"/>
          </ac:picMkLst>
        </pc:picChg>
        <pc:picChg chg="add del mod">
          <ac:chgData name="Nishitha Nanda" userId="6d1d25f87945e9a1" providerId="LiveId" clId="{6EEB396D-FFFA-4246-9833-43210F2CC4E1}" dt="2021-08-31T12:59:03.007" v="454" actId="478"/>
          <ac:picMkLst>
            <pc:docMk/>
            <pc:sldMk cId="2181683527" sldId="263"/>
            <ac:picMk id="13" creationId="{12C0A8EA-3D5B-4769-BC81-58A5FA8473F5}"/>
          </ac:picMkLst>
        </pc:picChg>
        <pc:picChg chg="add mod ord modCrop">
          <ac:chgData name="Nishitha Nanda" userId="6d1d25f87945e9a1" providerId="LiveId" clId="{6EEB396D-FFFA-4246-9833-43210F2CC4E1}" dt="2021-08-31T13:17:40.568" v="744" actId="732"/>
          <ac:picMkLst>
            <pc:docMk/>
            <pc:sldMk cId="2181683527" sldId="263"/>
            <ac:picMk id="15" creationId="{1E552459-3F7C-4860-9813-F0702C8D7BFB}"/>
          </ac:picMkLst>
        </pc:picChg>
        <pc:picChg chg="add mod">
          <ac:chgData name="Nishitha Nanda" userId="6d1d25f87945e9a1" providerId="LiveId" clId="{6EEB396D-FFFA-4246-9833-43210F2CC4E1}" dt="2021-08-31T12:50:25.640" v="335" actId="1076"/>
          <ac:picMkLst>
            <pc:docMk/>
            <pc:sldMk cId="2181683527" sldId="263"/>
            <ac:picMk id="17" creationId="{0FA5C175-89D0-4D2E-BDC2-6D4E44809814}"/>
          </ac:picMkLst>
        </pc:picChg>
        <pc:picChg chg="add mod modCrop">
          <ac:chgData name="Nishitha Nanda" userId="6d1d25f87945e9a1" providerId="LiveId" clId="{6EEB396D-FFFA-4246-9833-43210F2CC4E1}" dt="2021-08-31T12:54:44.404" v="402" actId="1076"/>
          <ac:picMkLst>
            <pc:docMk/>
            <pc:sldMk cId="2181683527" sldId="263"/>
            <ac:picMk id="19" creationId="{44E72EAA-3590-4839-BB77-26EC15A2B7BF}"/>
          </ac:picMkLst>
        </pc:picChg>
        <pc:picChg chg="add del mod">
          <ac:chgData name="Nishitha Nanda" userId="6d1d25f87945e9a1" providerId="LiveId" clId="{6EEB396D-FFFA-4246-9833-43210F2CC4E1}" dt="2021-08-31T12:54:52.204" v="404" actId="478"/>
          <ac:picMkLst>
            <pc:docMk/>
            <pc:sldMk cId="2181683527" sldId="263"/>
            <ac:picMk id="30" creationId="{B29BFE23-3799-41F3-BC57-EFBFD82693B1}"/>
          </ac:picMkLst>
        </pc:picChg>
      </pc:sldChg>
      <pc:sldChg chg="addSp delSp modSp mod ord delAnim modAnim">
        <pc:chgData name="Nishitha Nanda" userId="6d1d25f87945e9a1" providerId="LiveId" clId="{6EEB396D-FFFA-4246-9833-43210F2CC4E1}" dt="2021-08-31T13:42:20.595" v="1001" actId="207"/>
        <pc:sldMkLst>
          <pc:docMk/>
          <pc:sldMk cId="1961976430" sldId="264"/>
        </pc:sldMkLst>
        <pc:spChg chg="add mod">
          <ac:chgData name="Nishitha Nanda" userId="6d1d25f87945e9a1" providerId="LiveId" clId="{6EEB396D-FFFA-4246-9833-43210F2CC4E1}" dt="2021-08-31T13:42:20.595" v="1001" actId="207"/>
          <ac:spMkLst>
            <pc:docMk/>
            <pc:sldMk cId="1961976430" sldId="264"/>
            <ac:spMk id="2" creationId="{9FCA7049-C406-4C51-9913-E5E599A01D2E}"/>
          </ac:spMkLst>
        </pc:spChg>
        <pc:spChg chg="add del mod">
          <ac:chgData name="Nishitha Nanda" userId="6d1d25f87945e9a1" providerId="LiveId" clId="{6EEB396D-FFFA-4246-9833-43210F2CC4E1}" dt="2021-08-31T12:30:44.189" v="230" actId="478"/>
          <ac:spMkLst>
            <pc:docMk/>
            <pc:sldMk cId="1961976430" sldId="264"/>
            <ac:spMk id="3" creationId="{2A3C3D42-35A1-4171-B7D7-8302BCD102F6}"/>
          </ac:spMkLst>
        </pc:spChg>
        <pc:spChg chg="add mod">
          <ac:chgData name="Nishitha Nanda" userId="6d1d25f87945e9a1" providerId="LiveId" clId="{6EEB396D-FFFA-4246-9833-43210F2CC4E1}" dt="2021-08-31T12:27:12.737" v="202" actId="20577"/>
          <ac:spMkLst>
            <pc:docMk/>
            <pc:sldMk cId="1961976430" sldId="264"/>
            <ac:spMk id="6" creationId="{2D8CD64C-5078-4C28-A5EC-FD6AD0ED7A93}"/>
          </ac:spMkLst>
        </pc:spChg>
        <pc:spChg chg="add del mod">
          <ac:chgData name="Nishitha Nanda" userId="6d1d25f87945e9a1" providerId="LiveId" clId="{6EEB396D-FFFA-4246-9833-43210F2CC4E1}" dt="2021-08-31T12:33:16.605" v="272" actId="478"/>
          <ac:spMkLst>
            <pc:docMk/>
            <pc:sldMk cId="1961976430" sldId="264"/>
            <ac:spMk id="7" creationId="{CCDE952D-A634-4913-BBFB-D95123D4576B}"/>
          </ac:spMkLst>
        </pc:spChg>
        <pc:spChg chg="add del mod">
          <ac:chgData name="Nishitha Nanda" userId="6d1d25f87945e9a1" providerId="LiveId" clId="{6EEB396D-FFFA-4246-9833-43210F2CC4E1}" dt="2021-08-31T12:33:10.992" v="270" actId="478"/>
          <ac:spMkLst>
            <pc:docMk/>
            <pc:sldMk cId="1961976430" sldId="264"/>
            <ac:spMk id="8" creationId="{65A2A7CC-3EEB-4370-9756-BECB95C1DE2B}"/>
          </ac:spMkLst>
        </pc:spChg>
        <pc:spChg chg="add mod">
          <ac:chgData name="Nishitha Nanda" userId="6d1d25f87945e9a1" providerId="LiveId" clId="{6EEB396D-FFFA-4246-9833-43210F2CC4E1}" dt="2021-08-31T12:31:34.337" v="244" actId="20577"/>
          <ac:spMkLst>
            <pc:docMk/>
            <pc:sldMk cId="1961976430" sldId="264"/>
            <ac:spMk id="9" creationId="{1E3186C6-D198-4A34-94D4-82DD68FF5715}"/>
          </ac:spMkLst>
        </pc:spChg>
        <pc:spChg chg="add del mod">
          <ac:chgData name="Nishitha Nanda" userId="6d1d25f87945e9a1" providerId="LiveId" clId="{6EEB396D-FFFA-4246-9833-43210F2CC4E1}" dt="2021-08-31T13:35:58.010" v="914" actId="478"/>
          <ac:spMkLst>
            <pc:docMk/>
            <pc:sldMk cId="1961976430" sldId="264"/>
            <ac:spMk id="10" creationId="{02F21A45-1224-4F21-916E-91F95725F884}"/>
          </ac:spMkLst>
        </pc:spChg>
        <pc:spChg chg="add mod">
          <ac:chgData name="Nishitha Nanda" userId="6d1d25f87945e9a1" providerId="LiveId" clId="{6EEB396D-FFFA-4246-9833-43210F2CC4E1}" dt="2021-08-31T12:26:48.483" v="195" actId="339"/>
          <ac:spMkLst>
            <pc:docMk/>
            <pc:sldMk cId="1961976430" sldId="264"/>
            <ac:spMk id="11" creationId="{26EC488F-2A52-4FF8-BF22-CB2179114CD0}"/>
          </ac:spMkLst>
        </pc:spChg>
        <pc:spChg chg="add del mod">
          <ac:chgData name="Nishitha Nanda" userId="6d1d25f87945e9a1" providerId="LiveId" clId="{6EEB396D-FFFA-4246-9833-43210F2CC4E1}" dt="2021-08-31T12:33:07.904" v="269" actId="478"/>
          <ac:spMkLst>
            <pc:docMk/>
            <pc:sldMk cId="1961976430" sldId="264"/>
            <ac:spMk id="12" creationId="{23F71856-0191-4D0F-8D0E-10751F8DF7D3}"/>
          </ac:spMkLst>
        </pc:spChg>
        <pc:spChg chg="add mod">
          <ac:chgData name="Nishitha Nanda" userId="6d1d25f87945e9a1" providerId="LiveId" clId="{6EEB396D-FFFA-4246-9833-43210F2CC4E1}" dt="2021-08-31T13:36:02.847" v="915" actId="1076"/>
          <ac:spMkLst>
            <pc:docMk/>
            <pc:sldMk cId="1961976430" sldId="264"/>
            <ac:spMk id="13" creationId="{8B2FEEE4-B3AB-4D77-B03D-9C3F5AC2C66E}"/>
          </ac:spMkLst>
        </pc:spChg>
        <pc:spChg chg="add del mod">
          <ac:chgData name="Nishitha Nanda" userId="6d1d25f87945e9a1" providerId="LiveId" clId="{6EEB396D-FFFA-4246-9833-43210F2CC4E1}" dt="2021-08-31T13:35:48.745" v="911" actId="478"/>
          <ac:spMkLst>
            <pc:docMk/>
            <pc:sldMk cId="1961976430" sldId="264"/>
            <ac:spMk id="14" creationId="{C5F3CDC0-3059-49C5-8EFC-3C7E185FC0DC}"/>
          </ac:spMkLst>
        </pc:spChg>
        <pc:spChg chg="add mod">
          <ac:chgData name="Nishitha Nanda" userId="6d1d25f87945e9a1" providerId="LiveId" clId="{6EEB396D-FFFA-4246-9833-43210F2CC4E1}" dt="2021-08-31T12:27:23.056" v="203" actId="1076"/>
          <ac:spMkLst>
            <pc:docMk/>
            <pc:sldMk cId="1961976430" sldId="264"/>
            <ac:spMk id="15" creationId="{81CE5E20-EDA6-4816-B20F-D856D16A8CA9}"/>
          </ac:spMkLst>
        </pc:spChg>
        <pc:spChg chg="add mod">
          <ac:chgData name="Nishitha Nanda" userId="6d1d25f87945e9a1" providerId="LiveId" clId="{6EEB396D-FFFA-4246-9833-43210F2CC4E1}" dt="2021-08-31T12:26:48.483" v="195" actId="339"/>
          <ac:spMkLst>
            <pc:docMk/>
            <pc:sldMk cId="1961976430" sldId="264"/>
            <ac:spMk id="16" creationId="{F5FCD8B8-72F7-4761-A521-5E3234312702}"/>
          </ac:spMkLst>
        </pc:spChg>
        <pc:spChg chg="add mod">
          <ac:chgData name="Nishitha Nanda" userId="6d1d25f87945e9a1" providerId="LiveId" clId="{6EEB396D-FFFA-4246-9833-43210F2CC4E1}" dt="2021-08-31T12:30:59.200" v="234" actId="20577"/>
          <ac:spMkLst>
            <pc:docMk/>
            <pc:sldMk cId="1961976430" sldId="264"/>
            <ac:spMk id="17" creationId="{FF73A944-7546-420E-A2F4-0E2EDA990EA1}"/>
          </ac:spMkLst>
        </pc:spChg>
        <pc:spChg chg="add del mod">
          <ac:chgData name="Nishitha Nanda" userId="6d1d25f87945e9a1" providerId="LiveId" clId="{6EEB396D-FFFA-4246-9833-43210F2CC4E1}" dt="2021-08-31T13:35:53.078" v="912" actId="478"/>
          <ac:spMkLst>
            <pc:docMk/>
            <pc:sldMk cId="1961976430" sldId="264"/>
            <ac:spMk id="18" creationId="{F03AD700-1BE1-4597-A0A8-35A87DD52B34}"/>
          </ac:spMkLst>
        </pc:spChg>
        <pc:spChg chg="add mod">
          <ac:chgData name="Nishitha Nanda" userId="6d1d25f87945e9a1" providerId="LiveId" clId="{6EEB396D-FFFA-4246-9833-43210F2CC4E1}" dt="2021-08-31T12:31:48.471" v="249" actId="20577"/>
          <ac:spMkLst>
            <pc:docMk/>
            <pc:sldMk cId="1961976430" sldId="264"/>
            <ac:spMk id="19" creationId="{F3F9F7D2-8617-4D21-BBCA-BAAFF0BD5E31}"/>
          </ac:spMkLst>
        </pc:spChg>
        <pc:spChg chg="add del mod">
          <ac:chgData name="Nishitha Nanda" userId="6d1d25f87945e9a1" providerId="LiveId" clId="{6EEB396D-FFFA-4246-9833-43210F2CC4E1}" dt="2021-08-31T12:33:07.904" v="269" actId="478"/>
          <ac:spMkLst>
            <pc:docMk/>
            <pc:sldMk cId="1961976430" sldId="264"/>
            <ac:spMk id="20" creationId="{D89C4C0F-2782-4E6D-A41B-ACA5B78B7E65}"/>
          </ac:spMkLst>
        </pc:spChg>
        <pc:spChg chg="add del mod">
          <ac:chgData name="Nishitha Nanda" userId="6d1d25f87945e9a1" providerId="LiveId" clId="{6EEB396D-FFFA-4246-9833-43210F2CC4E1}" dt="2021-08-31T12:33:07.904" v="269" actId="478"/>
          <ac:spMkLst>
            <pc:docMk/>
            <pc:sldMk cId="1961976430" sldId="264"/>
            <ac:spMk id="21" creationId="{CA7BCCA3-C5BA-4AC4-AD28-A65777DC8151}"/>
          </ac:spMkLst>
        </pc:spChg>
        <pc:spChg chg="add mod">
          <ac:chgData name="Nishitha Nanda" userId="6d1d25f87945e9a1" providerId="LiveId" clId="{6EEB396D-FFFA-4246-9833-43210F2CC4E1}" dt="2021-08-31T12:29:04.246" v="220" actId="1076"/>
          <ac:spMkLst>
            <pc:docMk/>
            <pc:sldMk cId="1961976430" sldId="264"/>
            <ac:spMk id="22" creationId="{D4A0AD7E-A720-49DD-8874-19DCB4C450DF}"/>
          </ac:spMkLst>
        </pc:spChg>
        <pc:spChg chg="add mod">
          <ac:chgData name="Nishitha Nanda" userId="6d1d25f87945e9a1" providerId="LiveId" clId="{6EEB396D-FFFA-4246-9833-43210F2CC4E1}" dt="2021-08-31T12:27:01.612" v="197" actId="20577"/>
          <ac:spMkLst>
            <pc:docMk/>
            <pc:sldMk cId="1961976430" sldId="264"/>
            <ac:spMk id="23" creationId="{FBC1D7DB-741D-4393-B91D-33C9258A36BE}"/>
          </ac:spMkLst>
        </pc:spChg>
        <pc:spChg chg="add del mod">
          <ac:chgData name="Nishitha Nanda" userId="6d1d25f87945e9a1" providerId="LiveId" clId="{6EEB396D-FFFA-4246-9833-43210F2CC4E1}" dt="2021-08-31T12:33:07.904" v="269" actId="478"/>
          <ac:spMkLst>
            <pc:docMk/>
            <pc:sldMk cId="1961976430" sldId="264"/>
            <ac:spMk id="24" creationId="{8A74FAFA-1D15-42C7-B619-6F313BA75657}"/>
          </ac:spMkLst>
        </pc:spChg>
        <pc:spChg chg="add del mod">
          <ac:chgData name="Nishitha Nanda" userId="6d1d25f87945e9a1" providerId="LiveId" clId="{6EEB396D-FFFA-4246-9833-43210F2CC4E1}" dt="2021-08-31T13:35:34.078" v="909" actId="478"/>
          <ac:spMkLst>
            <pc:docMk/>
            <pc:sldMk cId="1961976430" sldId="264"/>
            <ac:spMk id="25" creationId="{4811C2E1-8095-4548-8C83-C87CDB36DC05}"/>
          </ac:spMkLst>
        </pc:spChg>
        <pc:spChg chg="add del mod">
          <ac:chgData name="Nishitha Nanda" userId="6d1d25f87945e9a1" providerId="LiveId" clId="{6EEB396D-FFFA-4246-9833-43210F2CC4E1}" dt="2021-08-31T12:33:07.904" v="269" actId="478"/>
          <ac:spMkLst>
            <pc:docMk/>
            <pc:sldMk cId="1961976430" sldId="264"/>
            <ac:spMk id="26" creationId="{626F9FE9-D60F-477B-9170-B5B9716392DF}"/>
          </ac:spMkLst>
        </pc:spChg>
        <pc:spChg chg="add del mod">
          <ac:chgData name="Nishitha Nanda" userId="6d1d25f87945e9a1" providerId="LiveId" clId="{6EEB396D-FFFA-4246-9833-43210F2CC4E1}" dt="2021-08-31T12:33:27.590" v="273" actId="478"/>
          <ac:spMkLst>
            <pc:docMk/>
            <pc:sldMk cId="1961976430" sldId="264"/>
            <ac:spMk id="27" creationId="{AF71EA27-B633-4F0D-9F11-38768AFAED40}"/>
          </ac:spMkLst>
        </pc:spChg>
        <pc:spChg chg="add mod">
          <ac:chgData name="Nishitha Nanda" userId="6d1d25f87945e9a1" providerId="LiveId" clId="{6EEB396D-FFFA-4246-9833-43210F2CC4E1}" dt="2021-08-31T12:26:48.483" v="195" actId="339"/>
          <ac:spMkLst>
            <pc:docMk/>
            <pc:sldMk cId="1961976430" sldId="264"/>
            <ac:spMk id="28" creationId="{3C81E7D7-2367-4CE4-AA40-C160536EEE02}"/>
          </ac:spMkLst>
        </pc:spChg>
        <pc:spChg chg="add del mod">
          <ac:chgData name="Nishitha Nanda" userId="6d1d25f87945e9a1" providerId="LiveId" clId="{6EEB396D-FFFA-4246-9833-43210F2CC4E1}" dt="2021-08-31T12:33:07.904" v="269" actId="478"/>
          <ac:spMkLst>
            <pc:docMk/>
            <pc:sldMk cId="1961976430" sldId="264"/>
            <ac:spMk id="29" creationId="{707435CB-4B85-47B4-972F-C3C261A212F1}"/>
          </ac:spMkLst>
        </pc:spChg>
      </pc:sldChg>
      <pc:sldChg chg="addSp modSp mod">
        <pc:chgData name="Nishitha Nanda" userId="6d1d25f87945e9a1" providerId="LiveId" clId="{6EEB396D-FFFA-4246-9833-43210F2CC4E1}" dt="2021-08-31T18:41:09.179" v="1471" actId="14100"/>
        <pc:sldMkLst>
          <pc:docMk/>
          <pc:sldMk cId="3078234747" sldId="265"/>
        </pc:sldMkLst>
        <pc:spChg chg="add mod">
          <ac:chgData name="Nishitha Nanda" userId="6d1d25f87945e9a1" providerId="LiveId" clId="{6EEB396D-FFFA-4246-9833-43210F2CC4E1}" dt="2021-08-31T14:45:25.872" v="1167" actId="20577"/>
          <ac:spMkLst>
            <pc:docMk/>
            <pc:sldMk cId="3078234747" sldId="265"/>
            <ac:spMk id="2" creationId="{97F4E4B8-6C94-43CB-879B-28F3CAB1CD76}"/>
          </ac:spMkLst>
        </pc:spChg>
        <pc:graphicFrameChg chg="add mod modGraphic">
          <ac:chgData name="Nishitha Nanda" userId="6d1d25f87945e9a1" providerId="LiveId" clId="{6EEB396D-FFFA-4246-9833-43210F2CC4E1}" dt="2021-08-31T14:45:41.174" v="1188" actId="1036"/>
          <ac:graphicFrameMkLst>
            <pc:docMk/>
            <pc:sldMk cId="3078234747" sldId="265"/>
            <ac:graphicFrameMk id="3" creationId="{78FFC344-7D61-4EBA-9D83-532B62693C46}"/>
          </ac:graphicFrameMkLst>
        </pc:graphicFrameChg>
        <pc:picChg chg="mod">
          <ac:chgData name="Nishitha Nanda" userId="6d1d25f87945e9a1" providerId="LiveId" clId="{6EEB396D-FFFA-4246-9833-43210F2CC4E1}" dt="2021-08-31T18:41:09.179" v="1471" actId="14100"/>
          <ac:picMkLst>
            <pc:docMk/>
            <pc:sldMk cId="3078234747" sldId="265"/>
            <ac:picMk id="5" creationId="{9515E3F6-E431-459D-B659-A0AE89F1633F}"/>
          </ac:picMkLst>
        </pc:picChg>
      </pc:sldChg>
      <pc:sldChg chg="addSp delSp modSp add del mod ord">
        <pc:chgData name="Nishitha Nanda" userId="6d1d25f87945e9a1" providerId="LiveId" clId="{6EEB396D-FFFA-4246-9833-43210F2CC4E1}" dt="2021-08-31T13:17:57.068" v="745" actId="47"/>
        <pc:sldMkLst>
          <pc:docMk/>
          <pc:sldMk cId="3598173282" sldId="266"/>
        </pc:sldMkLst>
        <pc:spChg chg="add mod">
          <ac:chgData name="Nishitha Nanda" userId="6d1d25f87945e9a1" providerId="LiveId" clId="{6EEB396D-FFFA-4246-9833-43210F2CC4E1}" dt="2021-08-31T12:09:58.814" v="18" actId="14100"/>
          <ac:spMkLst>
            <pc:docMk/>
            <pc:sldMk cId="3598173282" sldId="266"/>
            <ac:spMk id="2" creationId="{B6EC29F8-2A98-445C-972D-0F0B25BC5A74}"/>
          </ac:spMkLst>
        </pc:spChg>
        <pc:picChg chg="del">
          <ac:chgData name="Nishitha Nanda" userId="6d1d25f87945e9a1" providerId="LiveId" clId="{6EEB396D-FFFA-4246-9833-43210F2CC4E1}" dt="2021-08-31T12:03:13.752" v="10" actId="478"/>
          <ac:picMkLst>
            <pc:docMk/>
            <pc:sldMk cId="3598173282" sldId="266"/>
            <ac:picMk id="3" creationId="{19D52C0C-5154-4D2F-82BB-0ADD01C32A74}"/>
          </ac:picMkLst>
        </pc:picChg>
        <pc:picChg chg="del mod">
          <ac:chgData name="Nishitha Nanda" userId="6d1d25f87945e9a1" providerId="LiveId" clId="{6EEB396D-FFFA-4246-9833-43210F2CC4E1}" dt="2021-08-31T12:09:51.389" v="17" actId="478"/>
          <ac:picMkLst>
            <pc:docMk/>
            <pc:sldMk cId="3598173282" sldId="266"/>
            <ac:picMk id="8" creationId="{F14E6E37-DB0A-4385-A05F-EC71B4BEC3EA}"/>
          </ac:picMkLst>
        </pc:picChg>
      </pc:sldChg>
      <pc:sldChg chg="new del">
        <pc:chgData name="Nishitha Nanda" userId="6d1d25f87945e9a1" providerId="LiveId" clId="{6EEB396D-FFFA-4246-9833-43210F2CC4E1}" dt="2021-08-31T12:11:23.415" v="35" actId="47"/>
        <pc:sldMkLst>
          <pc:docMk/>
          <pc:sldMk cId="388853286" sldId="267"/>
        </pc:sldMkLst>
      </pc:sldChg>
      <pc:sldChg chg="addSp delSp modSp add mod">
        <pc:chgData name="Nishitha Nanda" userId="6d1d25f87945e9a1" providerId="LiveId" clId="{6EEB396D-FFFA-4246-9833-43210F2CC4E1}" dt="2021-08-31T13:40:12.222" v="966" actId="404"/>
        <pc:sldMkLst>
          <pc:docMk/>
          <pc:sldMk cId="389729337" sldId="268"/>
        </pc:sldMkLst>
        <pc:spChg chg="del mod">
          <ac:chgData name="Nishitha Nanda" userId="6d1d25f87945e9a1" providerId="LiveId" clId="{6EEB396D-FFFA-4246-9833-43210F2CC4E1}" dt="2021-08-31T13:39:09.862" v="931" actId="478"/>
          <ac:spMkLst>
            <pc:docMk/>
            <pc:sldMk cId="389729337" sldId="268"/>
            <ac:spMk id="2" creationId="{97F4E4B8-6C94-43CB-879B-28F3CAB1CD76}"/>
          </ac:spMkLst>
        </pc:spChg>
        <pc:spChg chg="add mod">
          <ac:chgData name="Nishitha Nanda" userId="6d1d25f87945e9a1" providerId="LiveId" clId="{6EEB396D-FFFA-4246-9833-43210F2CC4E1}" dt="2021-08-31T13:40:12.222" v="966" actId="404"/>
          <ac:spMkLst>
            <pc:docMk/>
            <pc:sldMk cId="389729337" sldId="268"/>
            <ac:spMk id="12" creationId="{4BDE25DA-D270-4A09-B52F-892E969632C1}"/>
          </ac:spMkLst>
        </pc:spChg>
        <pc:picChg chg="add del mod">
          <ac:chgData name="Nishitha Nanda" userId="6d1d25f87945e9a1" providerId="LiveId" clId="{6EEB396D-FFFA-4246-9833-43210F2CC4E1}" dt="2021-08-31T13:38:01.184" v="917" actId="478"/>
          <ac:picMkLst>
            <pc:docMk/>
            <pc:sldMk cId="389729337" sldId="268"/>
            <ac:picMk id="4" creationId="{2D136658-91FD-42F1-96B3-149A52F1BFBC}"/>
          </ac:picMkLst>
        </pc:picChg>
        <pc:picChg chg="add del mod">
          <ac:chgData name="Nishitha Nanda" userId="6d1d25f87945e9a1" providerId="LiveId" clId="{6EEB396D-FFFA-4246-9833-43210F2CC4E1}" dt="2021-08-31T13:38:14.159" v="919" actId="478"/>
          <ac:picMkLst>
            <pc:docMk/>
            <pc:sldMk cId="389729337" sldId="268"/>
            <ac:picMk id="7" creationId="{79575AC1-0B41-44B3-8A0E-BFDCAFC10DD5}"/>
          </ac:picMkLst>
        </pc:picChg>
        <pc:picChg chg="add del mod">
          <ac:chgData name="Nishitha Nanda" userId="6d1d25f87945e9a1" providerId="LiveId" clId="{6EEB396D-FFFA-4246-9833-43210F2CC4E1}" dt="2021-08-31T13:38:28.431" v="921" actId="478"/>
          <ac:picMkLst>
            <pc:docMk/>
            <pc:sldMk cId="389729337" sldId="268"/>
            <ac:picMk id="9" creationId="{6B9F8CAA-5C8C-408E-9004-DF5CD7DE974E}"/>
          </ac:picMkLst>
        </pc:picChg>
        <pc:picChg chg="add mod">
          <ac:chgData name="Nishitha Nanda" userId="6d1d25f87945e9a1" providerId="LiveId" clId="{6EEB396D-FFFA-4246-9833-43210F2CC4E1}" dt="2021-08-31T13:39:07.310" v="930" actId="14100"/>
          <ac:picMkLst>
            <pc:docMk/>
            <pc:sldMk cId="389729337" sldId="268"/>
            <ac:picMk id="11" creationId="{6742208E-E23F-4C7D-B86F-DD5629822BFF}"/>
          </ac:picMkLst>
        </pc:picChg>
      </pc:sldChg>
      <pc:sldChg chg="addSp delSp modSp new mod ord">
        <pc:chgData name="Nishitha Nanda" userId="6d1d25f87945e9a1" providerId="LiveId" clId="{6EEB396D-FFFA-4246-9833-43210F2CC4E1}" dt="2021-08-31T18:43:16.101" v="1497" actId="14100"/>
        <pc:sldMkLst>
          <pc:docMk/>
          <pc:sldMk cId="1410238834" sldId="269"/>
        </pc:sldMkLst>
        <pc:spChg chg="add mod">
          <ac:chgData name="Nishitha Nanda" userId="6d1d25f87945e9a1" providerId="LiveId" clId="{6EEB396D-FFFA-4246-9833-43210F2CC4E1}" dt="2021-08-31T18:23:58.664" v="1320" actId="20577"/>
          <ac:spMkLst>
            <pc:docMk/>
            <pc:sldMk cId="1410238834" sldId="269"/>
            <ac:spMk id="5" creationId="{5B523464-1830-415E-9B97-8D3DFCCAE0DC}"/>
          </ac:spMkLst>
        </pc:spChg>
        <pc:spChg chg="add del mod">
          <ac:chgData name="Nishitha Nanda" userId="6d1d25f87945e9a1" providerId="LiveId" clId="{6EEB396D-FFFA-4246-9833-43210F2CC4E1}" dt="2021-08-31T18:24:06.479" v="1322" actId="478"/>
          <ac:spMkLst>
            <pc:docMk/>
            <pc:sldMk cId="1410238834" sldId="269"/>
            <ac:spMk id="7" creationId="{70BCB7D6-8968-4242-8E34-6ED34BC21A13}"/>
          </ac:spMkLst>
        </pc:spChg>
        <pc:spChg chg="add del mod">
          <ac:chgData name="Nishitha Nanda" userId="6d1d25f87945e9a1" providerId="LiveId" clId="{6EEB396D-FFFA-4246-9833-43210F2CC4E1}" dt="2021-08-31T18:30:20.719" v="1356" actId="478"/>
          <ac:spMkLst>
            <pc:docMk/>
            <pc:sldMk cId="1410238834" sldId="269"/>
            <ac:spMk id="10" creationId="{55E94805-A310-45D3-AF8B-12D58AF35919}"/>
          </ac:spMkLst>
        </pc:spChg>
        <pc:spChg chg="add mod">
          <ac:chgData name="Nishitha Nanda" userId="6d1d25f87945e9a1" providerId="LiveId" clId="{6EEB396D-FFFA-4246-9833-43210F2CC4E1}" dt="2021-08-31T18:30:24.137" v="1357" actId="1076"/>
          <ac:spMkLst>
            <pc:docMk/>
            <pc:sldMk cId="1410238834" sldId="269"/>
            <ac:spMk id="11" creationId="{7C0BD4AF-B10A-4A32-A190-6CB930B14E0C}"/>
          </ac:spMkLst>
        </pc:spChg>
        <pc:spChg chg="add mod">
          <ac:chgData name="Nishitha Nanda" userId="6d1d25f87945e9a1" providerId="LiveId" clId="{6EEB396D-FFFA-4246-9833-43210F2CC4E1}" dt="2021-08-31T18:30:32.699" v="1360" actId="20577"/>
          <ac:spMkLst>
            <pc:docMk/>
            <pc:sldMk cId="1410238834" sldId="269"/>
            <ac:spMk id="12" creationId="{2A4C1CC9-4C51-4C2C-A5E3-D614DF14A71E}"/>
          </ac:spMkLst>
        </pc:spChg>
        <pc:spChg chg="add del mod">
          <ac:chgData name="Nishitha Nanda" userId="6d1d25f87945e9a1" providerId="LiveId" clId="{6EEB396D-FFFA-4246-9833-43210F2CC4E1}" dt="2021-08-31T18:33:48.916" v="1389" actId="20577"/>
          <ac:spMkLst>
            <pc:docMk/>
            <pc:sldMk cId="1410238834" sldId="269"/>
            <ac:spMk id="13" creationId="{0216B7CF-6140-4F89-A16D-4E0CC072CF35}"/>
          </ac:spMkLst>
        </pc:spChg>
        <pc:spChg chg="add mod">
          <ac:chgData name="Nishitha Nanda" userId="6d1d25f87945e9a1" providerId="LiveId" clId="{6EEB396D-FFFA-4246-9833-43210F2CC4E1}" dt="2021-08-31T18:31:04.761" v="1365" actId="571"/>
          <ac:spMkLst>
            <pc:docMk/>
            <pc:sldMk cId="1410238834" sldId="269"/>
            <ac:spMk id="14" creationId="{275E9755-E0A6-496A-95D4-4DD63E4AB980}"/>
          </ac:spMkLst>
        </pc:spChg>
        <pc:spChg chg="add mod">
          <ac:chgData name="Nishitha Nanda" userId="6d1d25f87945e9a1" providerId="LiveId" clId="{6EEB396D-FFFA-4246-9833-43210F2CC4E1}" dt="2021-08-31T18:31:40.332" v="1370" actId="571"/>
          <ac:spMkLst>
            <pc:docMk/>
            <pc:sldMk cId="1410238834" sldId="269"/>
            <ac:spMk id="16" creationId="{7D9AA86B-7743-444D-8519-0D5A52F7D104}"/>
          </ac:spMkLst>
        </pc:spChg>
        <pc:spChg chg="add mod">
          <ac:chgData name="Nishitha Nanda" userId="6d1d25f87945e9a1" providerId="LiveId" clId="{6EEB396D-FFFA-4246-9833-43210F2CC4E1}" dt="2021-08-31T18:33:57.702" v="1393" actId="20577"/>
          <ac:spMkLst>
            <pc:docMk/>
            <pc:sldMk cId="1410238834" sldId="269"/>
            <ac:spMk id="17" creationId="{16C3D6F7-2BBC-4FBA-9844-7801631FDE54}"/>
          </ac:spMkLst>
        </pc:spChg>
        <pc:spChg chg="add mod">
          <ac:chgData name="Nishitha Nanda" userId="6d1d25f87945e9a1" providerId="LiveId" clId="{6EEB396D-FFFA-4246-9833-43210F2CC4E1}" dt="2021-08-31T18:32:01.230" v="1371" actId="571"/>
          <ac:spMkLst>
            <pc:docMk/>
            <pc:sldMk cId="1410238834" sldId="269"/>
            <ac:spMk id="18" creationId="{066955AB-8B91-4B5C-8873-0682689489A6}"/>
          </ac:spMkLst>
        </pc:spChg>
        <pc:spChg chg="add mod">
          <ac:chgData name="Nishitha Nanda" userId="6d1d25f87945e9a1" providerId="LiveId" clId="{6EEB396D-FFFA-4246-9833-43210F2CC4E1}" dt="2021-08-31T18:32:01.230" v="1371" actId="571"/>
          <ac:spMkLst>
            <pc:docMk/>
            <pc:sldMk cId="1410238834" sldId="269"/>
            <ac:spMk id="19" creationId="{C5FCCDA9-A5B1-4BEE-B263-21A4671D6E4E}"/>
          </ac:spMkLst>
        </pc:spChg>
        <pc:spChg chg="add mod">
          <ac:chgData name="Nishitha Nanda" userId="6d1d25f87945e9a1" providerId="LiveId" clId="{6EEB396D-FFFA-4246-9833-43210F2CC4E1}" dt="2021-08-31T18:32:01.230" v="1371" actId="571"/>
          <ac:spMkLst>
            <pc:docMk/>
            <pc:sldMk cId="1410238834" sldId="269"/>
            <ac:spMk id="20" creationId="{60F6E45C-B267-4FE1-8BFF-1C3700DB9886}"/>
          </ac:spMkLst>
        </pc:spChg>
        <pc:spChg chg="add mod">
          <ac:chgData name="Nishitha Nanda" userId="6d1d25f87945e9a1" providerId="LiveId" clId="{6EEB396D-FFFA-4246-9833-43210F2CC4E1}" dt="2021-08-31T18:34:10.432" v="1399" actId="20577"/>
          <ac:spMkLst>
            <pc:docMk/>
            <pc:sldMk cId="1410238834" sldId="269"/>
            <ac:spMk id="21" creationId="{C5CA960B-196F-4404-9C52-0C67F5FE9961}"/>
          </ac:spMkLst>
        </pc:spChg>
        <pc:spChg chg="add mod">
          <ac:chgData name="Nishitha Nanda" userId="6d1d25f87945e9a1" providerId="LiveId" clId="{6EEB396D-FFFA-4246-9833-43210F2CC4E1}" dt="2021-08-31T18:32:04.509" v="1372" actId="571"/>
          <ac:spMkLst>
            <pc:docMk/>
            <pc:sldMk cId="1410238834" sldId="269"/>
            <ac:spMk id="22" creationId="{8DC6D16E-689E-43BB-9618-E7C34AF37B33}"/>
          </ac:spMkLst>
        </pc:spChg>
        <pc:spChg chg="add del mod">
          <ac:chgData name="Nishitha Nanda" userId="6d1d25f87945e9a1" providerId="LiveId" clId="{6EEB396D-FFFA-4246-9833-43210F2CC4E1}" dt="2021-08-31T18:37:22.398" v="1436" actId="478"/>
          <ac:spMkLst>
            <pc:docMk/>
            <pc:sldMk cId="1410238834" sldId="269"/>
            <ac:spMk id="23" creationId="{F6764ED1-BD0B-4987-A05E-7E5CECB3A919}"/>
          </ac:spMkLst>
        </pc:spChg>
        <pc:spChg chg="add mod">
          <ac:chgData name="Nishitha Nanda" userId="6d1d25f87945e9a1" providerId="LiveId" clId="{6EEB396D-FFFA-4246-9833-43210F2CC4E1}" dt="2021-08-31T18:32:04.509" v="1372" actId="571"/>
          <ac:spMkLst>
            <pc:docMk/>
            <pc:sldMk cId="1410238834" sldId="269"/>
            <ac:spMk id="24" creationId="{45142374-DD55-488D-9FDE-1148E4B2C4F3}"/>
          </ac:spMkLst>
        </pc:spChg>
        <pc:spChg chg="add del mod">
          <ac:chgData name="Nishitha Nanda" userId="6d1d25f87945e9a1" providerId="LiveId" clId="{6EEB396D-FFFA-4246-9833-43210F2CC4E1}" dt="2021-08-31T18:37:44.035" v="1442" actId="478"/>
          <ac:spMkLst>
            <pc:docMk/>
            <pc:sldMk cId="1410238834" sldId="269"/>
            <ac:spMk id="25" creationId="{3EA269E5-44D4-44FD-9BD9-730B1311F3B2}"/>
          </ac:spMkLst>
        </pc:spChg>
        <pc:spChg chg="add del mod">
          <ac:chgData name="Nishitha Nanda" userId="6d1d25f87945e9a1" providerId="LiveId" clId="{6EEB396D-FFFA-4246-9833-43210F2CC4E1}" dt="2021-08-31T18:36:35.394" v="1420" actId="478"/>
          <ac:spMkLst>
            <pc:docMk/>
            <pc:sldMk cId="1410238834" sldId="269"/>
            <ac:spMk id="26" creationId="{6521DFC1-745B-4E62-BDA9-F3A61324D29C}"/>
          </ac:spMkLst>
        </pc:spChg>
        <pc:spChg chg="add del mod">
          <ac:chgData name="Nishitha Nanda" userId="6d1d25f87945e9a1" providerId="LiveId" clId="{6EEB396D-FFFA-4246-9833-43210F2CC4E1}" dt="2021-08-31T18:37:47.112" v="1443" actId="478"/>
          <ac:spMkLst>
            <pc:docMk/>
            <pc:sldMk cId="1410238834" sldId="269"/>
            <ac:spMk id="27" creationId="{EDCFB7EE-8230-4421-A2DE-810943C75469}"/>
          </ac:spMkLst>
        </pc:spChg>
        <pc:spChg chg="add del mod">
          <ac:chgData name="Nishitha Nanda" userId="6d1d25f87945e9a1" providerId="LiveId" clId="{6EEB396D-FFFA-4246-9833-43210F2CC4E1}" dt="2021-08-31T18:36:38.563" v="1422" actId="478"/>
          <ac:spMkLst>
            <pc:docMk/>
            <pc:sldMk cId="1410238834" sldId="269"/>
            <ac:spMk id="28" creationId="{15E7A3CD-4DD4-4EA3-B6FE-44288EBBBB39}"/>
          </ac:spMkLst>
        </pc:spChg>
        <pc:spChg chg="add mod">
          <ac:chgData name="Nishitha Nanda" userId="6d1d25f87945e9a1" providerId="LiveId" clId="{6EEB396D-FFFA-4246-9833-43210F2CC4E1}" dt="2021-08-31T18:32:16.582" v="1374" actId="571"/>
          <ac:spMkLst>
            <pc:docMk/>
            <pc:sldMk cId="1410238834" sldId="269"/>
            <ac:spMk id="29" creationId="{E2933377-071C-47DE-9C22-A4819DD74A05}"/>
          </ac:spMkLst>
        </pc:spChg>
        <pc:spChg chg="add mod">
          <ac:chgData name="Nishitha Nanda" userId="6d1d25f87945e9a1" providerId="LiveId" clId="{6EEB396D-FFFA-4246-9833-43210F2CC4E1}" dt="2021-08-31T18:32:19.419" v="1375" actId="571"/>
          <ac:spMkLst>
            <pc:docMk/>
            <pc:sldMk cId="1410238834" sldId="269"/>
            <ac:spMk id="30" creationId="{7BEAEE21-C6F3-4AC8-9D83-9BE50AD4DD09}"/>
          </ac:spMkLst>
        </pc:spChg>
        <pc:spChg chg="add mod">
          <ac:chgData name="Nishitha Nanda" userId="6d1d25f87945e9a1" providerId="LiveId" clId="{6EEB396D-FFFA-4246-9833-43210F2CC4E1}" dt="2021-08-31T18:34:01.911" v="1395" actId="20577"/>
          <ac:spMkLst>
            <pc:docMk/>
            <pc:sldMk cId="1410238834" sldId="269"/>
            <ac:spMk id="31" creationId="{D4831473-9E96-4560-9D87-6B182D683858}"/>
          </ac:spMkLst>
        </pc:spChg>
        <pc:spChg chg="add mod">
          <ac:chgData name="Nishitha Nanda" userId="6d1d25f87945e9a1" providerId="LiveId" clId="{6EEB396D-FFFA-4246-9833-43210F2CC4E1}" dt="2021-08-31T18:33:08.349" v="1383" actId="571"/>
          <ac:spMkLst>
            <pc:docMk/>
            <pc:sldMk cId="1410238834" sldId="269"/>
            <ac:spMk id="33" creationId="{A17094CD-7955-49CC-8930-53AD600C741C}"/>
          </ac:spMkLst>
        </pc:spChg>
        <pc:spChg chg="add mod">
          <ac:chgData name="Nishitha Nanda" userId="6d1d25f87945e9a1" providerId="LiveId" clId="{6EEB396D-FFFA-4246-9833-43210F2CC4E1}" dt="2021-08-31T18:33:18.690" v="1384" actId="571"/>
          <ac:spMkLst>
            <pc:docMk/>
            <pc:sldMk cId="1410238834" sldId="269"/>
            <ac:spMk id="34" creationId="{08721D79-9650-4462-B348-03568DB79C3A}"/>
          </ac:spMkLst>
        </pc:spChg>
        <pc:spChg chg="add del mod">
          <ac:chgData name="Nishitha Nanda" userId="6d1d25f87945e9a1" providerId="LiveId" clId="{6EEB396D-FFFA-4246-9833-43210F2CC4E1}" dt="2021-08-31T18:37:16.821" v="1434" actId="478"/>
          <ac:spMkLst>
            <pc:docMk/>
            <pc:sldMk cId="1410238834" sldId="269"/>
            <ac:spMk id="35" creationId="{07E18A65-C0E8-44DF-97F7-D33FD6FEBE1D}"/>
          </ac:spMkLst>
        </pc:spChg>
        <pc:spChg chg="add del mod">
          <ac:chgData name="Nishitha Nanda" userId="6d1d25f87945e9a1" providerId="LiveId" clId="{6EEB396D-FFFA-4246-9833-43210F2CC4E1}" dt="2021-08-31T18:37:12.191" v="1432" actId="478"/>
          <ac:spMkLst>
            <pc:docMk/>
            <pc:sldMk cId="1410238834" sldId="269"/>
            <ac:spMk id="36" creationId="{2A982B89-0CA3-4F5B-BF68-02A12897FF8A}"/>
          </ac:spMkLst>
        </pc:spChg>
        <pc:spChg chg="add del mod">
          <ac:chgData name="Nishitha Nanda" userId="6d1d25f87945e9a1" providerId="LiveId" clId="{6EEB396D-FFFA-4246-9833-43210F2CC4E1}" dt="2021-08-31T18:37:14.581" v="1433" actId="478"/>
          <ac:spMkLst>
            <pc:docMk/>
            <pc:sldMk cId="1410238834" sldId="269"/>
            <ac:spMk id="37" creationId="{E2FB277C-08EA-4D72-9129-B1E782D71B1E}"/>
          </ac:spMkLst>
        </pc:spChg>
        <pc:spChg chg="add del mod">
          <ac:chgData name="Nishitha Nanda" userId="6d1d25f87945e9a1" providerId="LiveId" clId="{6EEB396D-FFFA-4246-9833-43210F2CC4E1}" dt="2021-08-31T18:36:23.572" v="1418" actId="478"/>
          <ac:spMkLst>
            <pc:docMk/>
            <pc:sldMk cId="1410238834" sldId="269"/>
            <ac:spMk id="38" creationId="{FE6ADB03-7577-4ABD-AF9A-1207B43E61CB}"/>
          </ac:spMkLst>
        </pc:spChg>
        <pc:spChg chg="add mod">
          <ac:chgData name="Nishitha Nanda" userId="6d1d25f87945e9a1" providerId="LiveId" clId="{6EEB396D-FFFA-4246-9833-43210F2CC4E1}" dt="2021-08-31T18:35:49.884" v="1412" actId="571"/>
          <ac:spMkLst>
            <pc:docMk/>
            <pc:sldMk cId="1410238834" sldId="269"/>
            <ac:spMk id="39" creationId="{E33B4F3D-9BDB-447C-8472-92DD90FB6FCB}"/>
          </ac:spMkLst>
        </pc:spChg>
        <pc:spChg chg="add mod">
          <ac:chgData name="Nishitha Nanda" userId="6d1d25f87945e9a1" providerId="LiveId" clId="{6EEB396D-FFFA-4246-9833-43210F2CC4E1}" dt="2021-08-31T18:35:49.884" v="1412" actId="571"/>
          <ac:spMkLst>
            <pc:docMk/>
            <pc:sldMk cId="1410238834" sldId="269"/>
            <ac:spMk id="40" creationId="{6AFDE729-5B00-4B5C-8586-C11182E8992E}"/>
          </ac:spMkLst>
        </pc:spChg>
        <pc:spChg chg="add mod">
          <ac:chgData name="Nishitha Nanda" userId="6d1d25f87945e9a1" providerId="LiveId" clId="{6EEB396D-FFFA-4246-9833-43210F2CC4E1}" dt="2021-08-31T18:35:49.884" v="1412" actId="571"/>
          <ac:spMkLst>
            <pc:docMk/>
            <pc:sldMk cId="1410238834" sldId="269"/>
            <ac:spMk id="41" creationId="{A81C0F24-23BE-4A74-9223-5287DDD5A6E2}"/>
          </ac:spMkLst>
        </pc:spChg>
        <pc:spChg chg="add mod">
          <ac:chgData name="Nishitha Nanda" userId="6d1d25f87945e9a1" providerId="LiveId" clId="{6EEB396D-FFFA-4246-9833-43210F2CC4E1}" dt="2021-08-31T18:35:49.884" v="1412" actId="571"/>
          <ac:spMkLst>
            <pc:docMk/>
            <pc:sldMk cId="1410238834" sldId="269"/>
            <ac:spMk id="42" creationId="{0BC1333A-FCAF-4219-B920-D2CD9EA24D7B}"/>
          </ac:spMkLst>
        </pc:spChg>
        <pc:spChg chg="add mod">
          <ac:chgData name="Nishitha Nanda" userId="6d1d25f87945e9a1" providerId="LiveId" clId="{6EEB396D-FFFA-4246-9833-43210F2CC4E1}" dt="2021-08-31T18:35:49.884" v="1412" actId="571"/>
          <ac:spMkLst>
            <pc:docMk/>
            <pc:sldMk cId="1410238834" sldId="269"/>
            <ac:spMk id="43" creationId="{3A67B32F-BACC-41F6-A8CE-7F54AD38E2EF}"/>
          </ac:spMkLst>
        </pc:spChg>
        <pc:spChg chg="add mod">
          <ac:chgData name="Nishitha Nanda" userId="6d1d25f87945e9a1" providerId="LiveId" clId="{6EEB396D-FFFA-4246-9833-43210F2CC4E1}" dt="2021-08-31T18:35:49.884" v="1412" actId="571"/>
          <ac:spMkLst>
            <pc:docMk/>
            <pc:sldMk cId="1410238834" sldId="269"/>
            <ac:spMk id="44" creationId="{B8B25605-CC9E-4307-8CFD-4B546BC2DA9E}"/>
          </ac:spMkLst>
        </pc:spChg>
        <pc:spChg chg="add mod">
          <ac:chgData name="Nishitha Nanda" userId="6d1d25f87945e9a1" providerId="LiveId" clId="{6EEB396D-FFFA-4246-9833-43210F2CC4E1}" dt="2021-08-31T18:35:49.884" v="1412" actId="571"/>
          <ac:spMkLst>
            <pc:docMk/>
            <pc:sldMk cId="1410238834" sldId="269"/>
            <ac:spMk id="45" creationId="{EFD0C474-0F04-4597-BD1E-602D093CC266}"/>
          </ac:spMkLst>
        </pc:spChg>
        <pc:spChg chg="add mod">
          <ac:chgData name="Nishitha Nanda" userId="6d1d25f87945e9a1" providerId="LiveId" clId="{6EEB396D-FFFA-4246-9833-43210F2CC4E1}" dt="2021-08-31T18:35:49.884" v="1412" actId="571"/>
          <ac:spMkLst>
            <pc:docMk/>
            <pc:sldMk cId="1410238834" sldId="269"/>
            <ac:spMk id="46" creationId="{ED38D229-3891-470B-AA07-3E2952A6C92F}"/>
          </ac:spMkLst>
        </pc:spChg>
        <pc:spChg chg="add mod">
          <ac:chgData name="Nishitha Nanda" userId="6d1d25f87945e9a1" providerId="LiveId" clId="{6EEB396D-FFFA-4246-9833-43210F2CC4E1}" dt="2021-08-31T18:35:52.086" v="1413" actId="571"/>
          <ac:spMkLst>
            <pc:docMk/>
            <pc:sldMk cId="1410238834" sldId="269"/>
            <ac:spMk id="47" creationId="{72304EFE-3FB7-4DC9-B767-E7652B072D72}"/>
          </ac:spMkLst>
        </pc:spChg>
        <pc:spChg chg="add mod">
          <ac:chgData name="Nishitha Nanda" userId="6d1d25f87945e9a1" providerId="LiveId" clId="{6EEB396D-FFFA-4246-9833-43210F2CC4E1}" dt="2021-08-31T18:35:52.086" v="1413" actId="571"/>
          <ac:spMkLst>
            <pc:docMk/>
            <pc:sldMk cId="1410238834" sldId="269"/>
            <ac:spMk id="48" creationId="{E7902CE4-C2D4-4C22-8BDF-2998679DC35B}"/>
          </ac:spMkLst>
        </pc:spChg>
        <pc:spChg chg="add mod">
          <ac:chgData name="Nishitha Nanda" userId="6d1d25f87945e9a1" providerId="LiveId" clId="{6EEB396D-FFFA-4246-9833-43210F2CC4E1}" dt="2021-08-31T18:35:52.086" v="1413" actId="571"/>
          <ac:spMkLst>
            <pc:docMk/>
            <pc:sldMk cId="1410238834" sldId="269"/>
            <ac:spMk id="49" creationId="{90613CF1-A13A-4A90-91E2-22EB3F8A9AF1}"/>
          </ac:spMkLst>
        </pc:spChg>
        <pc:spChg chg="add mod">
          <ac:chgData name="Nishitha Nanda" userId="6d1d25f87945e9a1" providerId="LiveId" clId="{6EEB396D-FFFA-4246-9833-43210F2CC4E1}" dt="2021-08-31T18:35:52.086" v="1413" actId="571"/>
          <ac:spMkLst>
            <pc:docMk/>
            <pc:sldMk cId="1410238834" sldId="269"/>
            <ac:spMk id="50" creationId="{FE1C261B-F632-4DDF-BB38-8198C6601D04}"/>
          </ac:spMkLst>
        </pc:spChg>
        <pc:spChg chg="add mod">
          <ac:chgData name="Nishitha Nanda" userId="6d1d25f87945e9a1" providerId="LiveId" clId="{6EEB396D-FFFA-4246-9833-43210F2CC4E1}" dt="2021-08-31T18:35:52.086" v="1413" actId="571"/>
          <ac:spMkLst>
            <pc:docMk/>
            <pc:sldMk cId="1410238834" sldId="269"/>
            <ac:spMk id="51" creationId="{978627BF-9DA4-4698-8C36-97E8DFF250D6}"/>
          </ac:spMkLst>
        </pc:spChg>
        <pc:spChg chg="add mod">
          <ac:chgData name="Nishitha Nanda" userId="6d1d25f87945e9a1" providerId="LiveId" clId="{6EEB396D-FFFA-4246-9833-43210F2CC4E1}" dt="2021-08-31T18:35:52.086" v="1413" actId="571"/>
          <ac:spMkLst>
            <pc:docMk/>
            <pc:sldMk cId="1410238834" sldId="269"/>
            <ac:spMk id="52" creationId="{22813819-ACAF-4F3D-B5C4-A3F42033CAB0}"/>
          </ac:spMkLst>
        </pc:spChg>
        <pc:spChg chg="add mod">
          <ac:chgData name="Nishitha Nanda" userId="6d1d25f87945e9a1" providerId="LiveId" clId="{6EEB396D-FFFA-4246-9833-43210F2CC4E1}" dt="2021-08-31T18:35:52.086" v="1413" actId="571"/>
          <ac:spMkLst>
            <pc:docMk/>
            <pc:sldMk cId="1410238834" sldId="269"/>
            <ac:spMk id="53" creationId="{FE02378A-CCA1-4FDD-B1C8-E96681C07E5D}"/>
          </ac:spMkLst>
        </pc:spChg>
        <pc:spChg chg="add mod">
          <ac:chgData name="Nishitha Nanda" userId="6d1d25f87945e9a1" providerId="LiveId" clId="{6EEB396D-FFFA-4246-9833-43210F2CC4E1}" dt="2021-08-31T18:35:52.086" v="1413" actId="571"/>
          <ac:spMkLst>
            <pc:docMk/>
            <pc:sldMk cId="1410238834" sldId="269"/>
            <ac:spMk id="54" creationId="{7480E1FC-8D59-4B31-B104-7B11872E15D3}"/>
          </ac:spMkLst>
        </pc:spChg>
        <pc:spChg chg="add mod">
          <ac:chgData name="Nishitha Nanda" userId="6d1d25f87945e9a1" providerId="LiveId" clId="{6EEB396D-FFFA-4246-9833-43210F2CC4E1}" dt="2021-08-31T18:35:52.086" v="1413" actId="571"/>
          <ac:spMkLst>
            <pc:docMk/>
            <pc:sldMk cId="1410238834" sldId="269"/>
            <ac:spMk id="55" creationId="{FA898DF9-D482-419E-BE4C-0106095C0675}"/>
          </ac:spMkLst>
        </pc:spChg>
        <pc:spChg chg="add mod">
          <ac:chgData name="Nishitha Nanda" userId="6d1d25f87945e9a1" providerId="LiveId" clId="{6EEB396D-FFFA-4246-9833-43210F2CC4E1}" dt="2021-08-31T18:35:52.086" v="1413" actId="571"/>
          <ac:spMkLst>
            <pc:docMk/>
            <pc:sldMk cId="1410238834" sldId="269"/>
            <ac:spMk id="56" creationId="{558FEB47-EEE3-49D7-8654-6BB2346DB0FE}"/>
          </ac:spMkLst>
        </pc:spChg>
        <pc:spChg chg="add mod">
          <ac:chgData name="Nishitha Nanda" userId="6d1d25f87945e9a1" providerId="LiveId" clId="{6EEB396D-FFFA-4246-9833-43210F2CC4E1}" dt="2021-08-31T18:35:54.463" v="1414" actId="571"/>
          <ac:spMkLst>
            <pc:docMk/>
            <pc:sldMk cId="1410238834" sldId="269"/>
            <ac:spMk id="57" creationId="{175DC2EC-4152-4091-9221-738308A0F2C8}"/>
          </ac:spMkLst>
        </pc:spChg>
        <pc:spChg chg="add mod">
          <ac:chgData name="Nishitha Nanda" userId="6d1d25f87945e9a1" providerId="LiveId" clId="{6EEB396D-FFFA-4246-9833-43210F2CC4E1}" dt="2021-08-31T18:35:54.463" v="1414" actId="571"/>
          <ac:spMkLst>
            <pc:docMk/>
            <pc:sldMk cId="1410238834" sldId="269"/>
            <ac:spMk id="58" creationId="{B6AA15E0-368C-4DF5-8E79-2BC7214525C8}"/>
          </ac:spMkLst>
        </pc:spChg>
        <pc:spChg chg="add mod">
          <ac:chgData name="Nishitha Nanda" userId="6d1d25f87945e9a1" providerId="LiveId" clId="{6EEB396D-FFFA-4246-9833-43210F2CC4E1}" dt="2021-08-31T18:35:54.463" v="1414" actId="571"/>
          <ac:spMkLst>
            <pc:docMk/>
            <pc:sldMk cId="1410238834" sldId="269"/>
            <ac:spMk id="59" creationId="{11B0EF1D-B180-4090-B853-29E24CF5C2D1}"/>
          </ac:spMkLst>
        </pc:spChg>
        <pc:spChg chg="add mod">
          <ac:chgData name="Nishitha Nanda" userId="6d1d25f87945e9a1" providerId="LiveId" clId="{6EEB396D-FFFA-4246-9833-43210F2CC4E1}" dt="2021-08-31T18:35:54.463" v="1414" actId="571"/>
          <ac:spMkLst>
            <pc:docMk/>
            <pc:sldMk cId="1410238834" sldId="269"/>
            <ac:spMk id="60" creationId="{147FFBFE-F8D7-41C2-BCDA-A72E79846035}"/>
          </ac:spMkLst>
        </pc:spChg>
        <pc:spChg chg="add del mod">
          <ac:chgData name="Nishitha Nanda" userId="6d1d25f87945e9a1" providerId="LiveId" clId="{6EEB396D-FFFA-4246-9833-43210F2CC4E1}" dt="2021-08-31T18:36:47.230" v="1424" actId="478"/>
          <ac:spMkLst>
            <pc:docMk/>
            <pc:sldMk cId="1410238834" sldId="269"/>
            <ac:spMk id="61" creationId="{8FCCD5A9-8794-495C-BF2F-62C4238F585B}"/>
          </ac:spMkLst>
        </pc:spChg>
        <pc:spChg chg="add mod">
          <ac:chgData name="Nishitha Nanda" userId="6d1d25f87945e9a1" providerId="LiveId" clId="{6EEB396D-FFFA-4246-9833-43210F2CC4E1}" dt="2021-08-31T18:35:54.463" v="1414" actId="571"/>
          <ac:spMkLst>
            <pc:docMk/>
            <pc:sldMk cId="1410238834" sldId="269"/>
            <ac:spMk id="62" creationId="{4DF0D24D-42AC-4DF0-A765-D438D8291647}"/>
          </ac:spMkLst>
        </pc:spChg>
        <pc:spChg chg="add mod">
          <ac:chgData name="Nishitha Nanda" userId="6d1d25f87945e9a1" providerId="LiveId" clId="{6EEB396D-FFFA-4246-9833-43210F2CC4E1}" dt="2021-08-31T18:35:54.463" v="1414" actId="571"/>
          <ac:spMkLst>
            <pc:docMk/>
            <pc:sldMk cId="1410238834" sldId="269"/>
            <ac:spMk id="63" creationId="{EFC7DA09-BF21-405E-8899-62C88181A65C}"/>
          </ac:spMkLst>
        </pc:spChg>
        <pc:spChg chg="add mod">
          <ac:chgData name="Nishitha Nanda" userId="6d1d25f87945e9a1" providerId="LiveId" clId="{6EEB396D-FFFA-4246-9833-43210F2CC4E1}" dt="2021-08-31T18:35:54.463" v="1414" actId="571"/>
          <ac:spMkLst>
            <pc:docMk/>
            <pc:sldMk cId="1410238834" sldId="269"/>
            <ac:spMk id="64" creationId="{03230B51-3817-4648-BD84-C0D35563D009}"/>
          </ac:spMkLst>
        </pc:spChg>
        <pc:spChg chg="add mod">
          <ac:chgData name="Nishitha Nanda" userId="6d1d25f87945e9a1" providerId="LiveId" clId="{6EEB396D-FFFA-4246-9833-43210F2CC4E1}" dt="2021-08-31T18:35:54.463" v="1414" actId="571"/>
          <ac:spMkLst>
            <pc:docMk/>
            <pc:sldMk cId="1410238834" sldId="269"/>
            <ac:spMk id="65" creationId="{46C986EB-913F-4A27-BA4B-BD2BC2962B39}"/>
          </ac:spMkLst>
        </pc:spChg>
        <pc:spChg chg="add mod">
          <ac:chgData name="Nishitha Nanda" userId="6d1d25f87945e9a1" providerId="LiveId" clId="{6EEB396D-FFFA-4246-9833-43210F2CC4E1}" dt="2021-08-31T18:39:22.953" v="1460" actId="1076"/>
          <ac:spMkLst>
            <pc:docMk/>
            <pc:sldMk cId="1410238834" sldId="269"/>
            <ac:spMk id="66" creationId="{97439607-049B-4DF0-88B1-BC8EE32851A3}"/>
          </ac:spMkLst>
        </pc:spChg>
        <pc:spChg chg="add mod">
          <ac:chgData name="Nishitha Nanda" userId="6d1d25f87945e9a1" providerId="LiveId" clId="{6EEB396D-FFFA-4246-9833-43210F2CC4E1}" dt="2021-08-31T18:35:54.463" v="1414" actId="571"/>
          <ac:spMkLst>
            <pc:docMk/>
            <pc:sldMk cId="1410238834" sldId="269"/>
            <ac:spMk id="67" creationId="{3D871FCE-EF80-4B89-A5B0-C3074B12E737}"/>
          </ac:spMkLst>
        </pc:spChg>
        <pc:spChg chg="add mod">
          <ac:chgData name="Nishitha Nanda" userId="6d1d25f87945e9a1" providerId="LiveId" clId="{6EEB396D-FFFA-4246-9833-43210F2CC4E1}" dt="2021-08-31T18:35:54.463" v="1414" actId="571"/>
          <ac:spMkLst>
            <pc:docMk/>
            <pc:sldMk cId="1410238834" sldId="269"/>
            <ac:spMk id="68" creationId="{BB4D9BD4-3207-4902-9E61-7C032F5A2A23}"/>
          </ac:spMkLst>
        </pc:spChg>
        <pc:spChg chg="add del mod">
          <ac:chgData name="Nishitha Nanda" userId="6d1d25f87945e9a1" providerId="LiveId" clId="{6EEB396D-FFFA-4246-9833-43210F2CC4E1}" dt="2021-08-31T18:37:36.834" v="1441" actId="478"/>
          <ac:spMkLst>
            <pc:docMk/>
            <pc:sldMk cId="1410238834" sldId="269"/>
            <ac:spMk id="69" creationId="{E691BE74-9A28-4B6E-8281-1A8AC71E1397}"/>
          </ac:spMkLst>
        </pc:spChg>
        <pc:spChg chg="add del mod">
          <ac:chgData name="Nishitha Nanda" userId="6d1d25f87945e9a1" providerId="LiveId" clId="{6EEB396D-FFFA-4246-9833-43210F2CC4E1}" dt="2021-08-31T18:37:33.713" v="1440" actId="478"/>
          <ac:spMkLst>
            <pc:docMk/>
            <pc:sldMk cId="1410238834" sldId="269"/>
            <ac:spMk id="70" creationId="{B4336CBC-A704-46BD-8D31-31AA71C9FF92}"/>
          </ac:spMkLst>
        </pc:spChg>
        <pc:spChg chg="add del mod">
          <ac:chgData name="Nishitha Nanda" userId="6d1d25f87945e9a1" providerId="LiveId" clId="{6EEB396D-FFFA-4246-9833-43210F2CC4E1}" dt="2021-08-31T18:37:19.337" v="1435" actId="478"/>
          <ac:spMkLst>
            <pc:docMk/>
            <pc:sldMk cId="1410238834" sldId="269"/>
            <ac:spMk id="71" creationId="{5C6F5F91-3761-4220-B27B-FFD60DDF2F9F}"/>
          </ac:spMkLst>
        </pc:spChg>
        <pc:spChg chg="add del mod">
          <ac:chgData name="Nishitha Nanda" userId="6d1d25f87945e9a1" providerId="LiveId" clId="{6EEB396D-FFFA-4246-9833-43210F2CC4E1}" dt="2021-08-31T18:36:51.973" v="1425" actId="478"/>
          <ac:spMkLst>
            <pc:docMk/>
            <pc:sldMk cId="1410238834" sldId="269"/>
            <ac:spMk id="72" creationId="{950D0583-5741-439C-8FB2-29891895FB40}"/>
          </ac:spMkLst>
        </pc:spChg>
        <pc:spChg chg="add del mod">
          <ac:chgData name="Nishitha Nanda" userId="6d1d25f87945e9a1" providerId="LiveId" clId="{6EEB396D-FFFA-4246-9833-43210F2CC4E1}" dt="2021-08-31T18:36:29.503" v="1419" actId="478"/>
          <ac:spMkLst>
            <pc:docMk/>
            <pc:sldMk cId="1410238834" sldId="269"/>
            <ac:spMk id="73" creationId="{0C14A4F4-90EF-4728-866D-20DAC35A8CAB}"/>
          </ac:spMkLst>
        </pc:spChg>
        <pc:spChg chg="add del mod">
          <ac:chgData name="Nishitha Nanda" userId="6d1d25f87945e9a1" providerId="LiveId" clId="{6EEB396D-FFFA-4246-9833-43210F2CC4E1}" dt="2021-08-31T18:37:28.941" v="1438" actId="478"/>
          <ac:spMkLst>
            <pc:docMk/>
            <pc:sldMk cId="1410238834" sldId="269"/>
            <ac:spMk id="74" creationId="{5A4F58C5-A590-49ED-8928-6B701899071F}"/>
          </ac:spMkLst>
        </pc:spChg>
        <pc:spChg chg="add del mod">
          <ac:chgData name="Nishitha Nanda" userId="6d1d25f87945e9a1" providerId="LiveId" clId="{6EEB396D-FFFA-4246-9833-43210F2CC4E1}" dt="2021-08-31T18:37:31.407" v="1439" actId="478"/>
          <ac:spMkLst>
            <pc:docMk/>
            <pc:sldMk cId="1410238834" sldId="269"/>
            <ac:spMk id="75" creationId="{2887DC17-DBA3-423D-AA21-9E5EFAF70EF0}"/>
          </ac:spMkLst>
        </pc:spChg>
        <pc:spChg chg="add del mod">
          <ac:chgData name="Nishitha Nanda" userId="6d1d25f87945e9a1" providerId="LiveId" clId="{6EEB396D-FFFA-4246-9833-43210F2CC4E1}" dt="2021-08-31T18:36:56.249" v="1426" actId="478"/>
          <ac:spMkLst>
            <pc:docMk/>
            <pc:sldMk cId="1410238834" sldId="269"/>
            <ac:spMk id="76" creationId="{80C7B186-F277-4327-BE5D-7BA4A1CC015D}"/>
          </ac:spMkLst>
        </pc:spChg>
        <pc:spChg chg="add del mod">
          <ac:chgData name="Nishitha Nanda" userId="6d1d25f87945e9a1" providerId="LiveId" clId="{6EEB396D-FFFA-4246-9833-43210F2CC4E1}" dt="2021-08-31T18:36:47.230" v="1424" actId="478"/>
          <ac:spMkLst>
            <pc:docMk/>
            <pc:sldMk cId="1410238834" sldId="269"/>
            <ac:spMk id="77" creationId="{52FA33AC-88B6-4C5A-A804-CA3F075216ED}"/>
          </ac:spMkLst>
        </pc:spChg>
        <pc:spChg chg="add del mod">
          <ac:chgData name="Nishitha Nanda" userId="6d1d25f87945e9a1" providerId="LiveId" clId="{6EEB396D-FFFA-4246-9833-43210F2CC4E1}" dt="2021-08-31T18:37:02.067" v="1429" actId="478"/>
          <ac:spMkLst>
            <pc:docMk/>
            <pc:sldMk cId="1410238834" sldId="269"/>
            <ac:spMk id="78" creationId="{184E1959-1C7A-42DA-A106-F0EA9CAB3F33}"/>
          </ac:spMkLst>
        </pc:spChg>
        <pc:spChg chg="add del mod">
          <ac:chgData name="Nishitha Nanda" userId="6d1d25f87945e9a1" providerId="LiveId" clId="{6EEB396D-FFFA-4246-9833-43210F2CC4E1}" dt="2021-08-31T18:36:47.230" v="1424" actId="478"/>
          <ac:spMkLst>
            <pc:docMk/>
            <pc:sldMk cId="1410238834" sldId="269"/>
            <ac:spMk id="79" creationId="{120F07C0-E99C-43F1-9F20-A70C4C52BE79}"/>
          </ac:spMkLst>
        </pc:spChg>
        <pc:spChg chg="add del mod">
          <ac:chgData name="Nishitha Nanda" userId="6d1d25f87945e9a1" providerId="LiveId" clId="{6EEB396D-FFFA-4246-9833-43210F2CC4E1}" dt="2021-08-31T18:36:59.715" v="1427" actId="478"/>
          <ac:spMkLst>
            <pc:docMk/>
            <pc:sldMk cId="1410238834" sldId="269"/>
            <ac:spMk id="80" creationId="{ADACBB13-2542-417F-8FFD-A6F1BB4F13BA}"/>
          </ac:spMkLst>
        </pc:spChg>
        <pc:spChg chg="add del mod">
          <ac:chgData name="Nishitha Nanda" userId="6d1d25f87945e9a1" providerId="LiveId" clId="{6EEB396D-FFFA-4246-9833-43210F2CC4E1}" dt="2021-08-31T18:37:07.679" v="1430" actId="478"/>
          <ac:spMkLst>
            <pc:docMk/>
            <pc:sldMk cId="1410238834" sldId="269"/>
            <ac:spMk id="81" creationId="{1D74793A-0F34-42C4-B8C1-DEAEE5AA850F}"/>
          </ac:spMkLst>
        </pc:spChg>
        <pc:spChg chg="add del mod">
          <ac:chgData name="Nishitha Nanda" userId="6d1d25f87945e9a1" providerId="LiveId" clId="{6EEB396D-FFFA-4246-9833-43210F2CC4E1}" dt="2021-08-31T18:37:25.470" v="1437" actId="478"/>
          <ac:spMkLst>
            <pc:docMk/>
            <pc:sldMk cId="1410238834" sldId="269"/>
            <ac:spMk id="82" creationId="{4C65EAD2-2C77-4F97-93D7-C0FACD67BB8A}"/>
          </ac:spMkLst>
        </pc:spChg>
        <pc:spChg chg="add del mod">
          <ac:chgData name="Nishitha Nanda" userId="6d1d25f87945e9a1" providerId="LiveId" clId="{6EEB396D-FFFA-4246-9833-43210F2CC4E1}" dt="2021-08-31T18:37:09.787" v="1431" actId="478"/>
          <ac:spMkLst>
            <pc:docMk/>
            <pc:sldMk cId="1410238834" sldId="269"/>
            <ac:spMk id="83" creationId="{48C6B4E4-784D-4325-AEDA-91D2827D960F}"/>
          </ac:spMkLst>
        </pc:spChg>
        <pc:spChg chg="add mod">
          <ac:chgData name="Nishitha Nanda" userId="6d1d25f87945e9a1" providerId="LiveId" clId="{6EEB396D-FFFA-4246-9833-43210F2CC4E1}" dt="2021-08-31T18:38:42.020" v="1454" actId="20577"/>
          <ac:spMkLst>
            <pc:docMk/>
            <pc:sldMk cId="1410238834" sldId="269"/>
            <ac:spMk id="84" creationId="{D3E4DFE9-9A6A-4179-A3FD-ADABB5E0A41C}"/>
          </ac:spMkLst>
        </pc:spChg>
        <pc:spChg chg="add mod">
          <ac:chgData name="Nishitha Nanda" userId="6d1d25f87945e9a1" providerId="LiveId" clId="{6EEB396D-FFFA-4246-9833-43210F2CC4E1}" dt="2021-08-31T18:38:05.228" v="1445" actId="571"/>
          <ac:spMkLst>
            <pc:docMk/>
            <pc:sldMk cId="1410238834" sldId="269"/>
            <ac:spMk id="85" creationId="{6DEE8C06-2E72-403A-BF6F-A049FAFA1638}"/>
          </ac:spMkLst>
        </pc:spChg>
        <pc:spChg chg="add mod">
          <ac:chgData name="Nishitha Nanda" userId="6d1d25f87945e9a1" providerId="LiveId" clId="{6EEB396D-FFFA-4246-9833-43210F2CC4E1}" dt="2021-08-31T18:38:11.675" v="1446" actId="571"/>
          <ac:spMkLst>
            <pc:docMk/>
            <pc:sldMk cId="1410238834" sldId="269"/>
            <ac:spMk id="86" creationId="{D05B0181-DBC6-49B5-9937-E520AE9F09C8}"/>
          </ac:spMkLst>
        </pc:spChg>
        <pc:spChg chg="add mod">
          <ac:chgData name="Nishitha Nanda" userId="6d1d25f87945e9a1" providerId="LiveId" clId="{6EEB396D-FFFA-4246-9833-43210F2CC4E1}" dt="2021-08-31T18:38:15.698" v="1447" actId="571"/>
          <ac:spMkLst>
            <pc:docMk/>
            <pc:sldMk cId="1410238834" sldId="269"/>
            <ac:spMk id="87" creationId="{D07EE112-031E-4E74-ACC6-CA05FC6BD2EF}"/>
          </ac:spMkLst>
        </pc:spChg>
        <pc:spChg chg="add mod">
          <ac:chgData name="Nishitha Nanda" userId="6d1d25f87945e9a1" providerId="LiveId" clId="{6EEB396D-FFFA-4246-9833-43210F2CC4E1}" dt="2021-08-31T18:38:18.334" v="1448" actId="571"/>
          <ac:spMkLst>
            <pc:docMk/>
            <pc:sldMk cId="1410238834" sldId="269"/>
            <ac:spMk id="88" creationId="{A0283A5E-A3C5-491F-8B4B-B176E1FC53F0}"/>
          </ac:spMkLst>
        </pc:spChg>
        <pc:spChg chg="add mod">
          <ac:chgData name="Nishitha Nanda" userId="6d1d25f87945e9a1" providerId="LiveId" clId="{6EEB396D-FFFA-4246-9833-43210F2CC4E1}" dt="2021-08-31T18:38:58.759" v="1458" actId="20577"/>
          <ac:spMkLst>
            <pc:docMk/>
            <pc:sldMk cId="1410238834" sldId="269"/>
            <ac:spMk id="89" creationId="{E5F4A32F-7347-4038-9CE9-CF727E76C799}"/>
          </ac:spMkLst>
        </pc:spChg>
        <pc:spChg chg="add mod">
          <ac:chgData name="Nishitha Nanda" userId="6d1d25f87945e9a1" providerId="LiveId" clId="{6EEB396D-FFFA-4246-9833-43210F2CC4E1}" dt="2021-08-31T18:38:23.256" v="1450" actId="571"/>
          <ac:spMkLst>
            <pc:docMk/>
            <pc:sldMk cId="1410238834" sldId="269"/>
            <ac:spMk id="90" creationId="{7D3DE9B8-B864-4FF3-809C-8AD37CFFE6C4}"/>
          </ac:spMkLst>
        </pc:spChg>
        <pc:spChg chg="add mod">
          <ac:chgData name="Nishitha Nanda" userId="6d1d25f87945e9a1" providerId="LiveId" clId="{6EEB396D-FFFA-4246-9833-43210F2CC4E1}" dt="2021-08-31T18:38:26.570" v="1451" actId="571"/>
          <ac:spMkLst>
            <pc:docMk/>
            <pc:sldMk cId="1410238834" sldId="269"/>
            <ac:spMk id="91" creationId="{5F772912-8D40-4068-A9FB-F007A584A906}"/>
          </ac:spMkLst>
        </pc:spChg>
        <pc:spChg chg="add mod">
          <ac:chgData name="Nishitha Nanda" userId="6d1d25f87945e9a1" providerId="LiveId" clId="{6EEB396D-FFFA-4246-9833-43210F2CC4E1}" dt="2021-08-31T18:38:46.657" v="1456" actId="20577"/>
          <ac:spMkLst>
            <pc:docMk/>
            <pc:sldMk cId="1410238834" sldId="269"/>
            <ac:spMk id="92" creationId="{24562BD4-44FF-47E4-87BA-C048087CE0E7}"/>
          </ac:spMkLst>
        </pc:spChg>
        <pc:spChg chg="add mod">
          <ac:chgData name="Nishitha Nanda" userId="6d1d25f87945e9a1" providerId="LiveId" clId="{6EEB396D-FFFA-4246-9833-43210F2CC4E1}" dt="2021-08-31T18:43:10.223" v="1495" actId="1076"/>
          <ac:spMkLst>
            <pc:docMk/>
            <pc:sldMk cId="1410238834" sldId="269"/>
            <ac:spMk id="97" creationId="{850082AC-5248-44DB-BDD5-7FB2CBE56EDD}"/>
          </ac:spMkLst>
        </pc:spChg>
        <pc:spChg chg="add mod">
          <ac:chgData name="Nishitha Nanda" userId="6d1d25f87945e9a1" providerId="LiveId" clId="{6EEB396D-FFFA-4246-9833-43210F2CC4E1}" dt="2021-08-31T18:42:25.348" v="1483" actId="20577"/>
          <ac:spMkLst>
            <pc:docMk/>
            <pc:sldMk cId="1410238834" sldId="269"/>
            <ac:spMk id="98" creationId="{8A0596FB-BB00-47F8-91C6-5ED4F11ACE7F}"/>
          </ac:spMkLst>
        </pc:spChg>
        <pc:spChg chg="add mod">
          <ac:chgData name="Nishitha Nanda" userId="6d1d25f87945e9a1" providerId="LiveId" clId="{6EEB396D-FFFA-4246-9833-43210F2CC4E1}" dt="2021-08-31T18:41:50.648" v="1475" actId="571"/>
          <ac:spMkLst>
            <pc:docMk/>
            <pc:sldMk cId="1410238834" sldId="269"/>
            <ac:spMk id="99" creationId="{92C5F776-4481-4F4F-BE58-0F6C05B0FAC8}"/>
          </ac:spMkLst>
        </pc:spChg>
        <pc:spChg chg="add mod">
          <ac:chgData name="Nishitha Nanda" userId="6d1d25f87945e9a1" providerId="LiveId" clId="{6EEB396D-FFFA-4246-9833-43210F2CC4E1}" dt="2021-08-31T18:42:47.902" v="1488" actId="20577"/>
          <ac:spMkLst>
            <pc:docMk/>
            <pc:sldMk cId="1410238834" sldId="269"/>
            <ac:spMk id="100" creationId="{AA809323-DBE1-47D8-9A20-6CFACD4D2933}"/>
          </ac:spMkLst>
        </pc:spChg>
        <pc:spChg chg="add mod">
          <ac:chgData name="Nishitha Nanda" userId="6d1d25f87945e9a1" providerId="LiveId" clId="{6EEB396D-FFFA-4246-9833-43210F2CC4E1}" dt="2021-08-31T18:43:01.675" v="1494" actId="20577"/>
          <ac:spMkLst>
            <pc:docMk/>
            <pc:sldMk cId="1410238834" sldId="269"/>
            <ac:spMk id="101" creationId="{A36E20B5-D5E6-45DB-A8AE-D8DE58AE76DA}"/>
          </ac:spMkLst>
        </pc:spChg>
        <pc:spChg chg="add mod">
          <ac:chgData name="Nishitha Nanda" userId="6d1d25f87945e9a1" providerId="LiveId" clId="{6EEB396D-FFFA-4246-9833-43210F2CC4E1}" dt="2021-08-31T18:42:06.493" v="1478" actId="571"/>
          <ac:spMkLst>
            <pc:docMk/>
            <pc:sldMk cId="1410238834" sldId="269"/>
            <ac:spMk id="102" creationId="{08C8902B-82B2-4053-9231-85EC92438331}"/>
          </ac:spMkLst>
        </pc:spChg>
        <pc:spChg chg="add mod">
          <ac:chgData name="Nishitha Nanda" userId="6d1d25f87945e9a1" providerId="LiveId" clId="{6EEB396D-FFFA-4246-9833-43210F2CC4E1}" dt="2021-08-31T18:42:09.461" v="1479" actId="571"/>
          <ac:spMkLst>
            <pc:docMk/>
            <pc:sldMk cId="1410238834" sldId="269"/>
            <ac:spMk id="103" creationId="{A5A4C881-75D7-4E7A-BEC3-71E12AC4BD82}"/>
          </ac:spMkLst>
        </pc:spChg>
        <pc:spChg chg="add mod">
          <ac:chgData name="Nishitha Nanda" userId="6d1d25f87945e9a1" providerId="LiveId" clId="{6EEB396D-FFFA-4246-9833-43210F2CC4E1}" dt="2021-08-31T18:42:38.715" v="1486" actId="20577"/>
          <ac:spMkLst>
            <pc:docMk/>
            <pc:sldMk cId="1410238834" sldId="269"/>
            <ac:spMk id="104" creationId="{425A8C67-8F66-45FB-868A-E1DF6A486DF1}"/>
          </ac:spMkLst>
        </pc:spChg>
        <pc:spChg chg="add mod">
          <ac:chgData name="Nishitha Nanda" userId="6d1d25f87945e9a1" providerId="LiveId" clId="{6EEB396D-FFFA-4246-9833-43210F2CC4E1}" dt="2021-08-31T18:42:17.451" v="1481" actId="571"/>
          <ac:spMkLst>
            <pc:docMk/>
            <pc:sldMk cId="1410238834" sldId="269"/>
            <ac:spMk id="105" creationId="{2F917D09-A139-4040-BAA0-31ED414F9E1C}"/>
          </ac:spMkLst>
        </pc:spChg>
        <pc:graphicFrameChg chg="add del mod ord modGraphic">
          <ac:chgData name="Nishitha Nanda" userId="6d1d25f87945e9a1" providerId="LiveId" clId="{6EEB396D-FFFA-4246-9833-43210F2CC4E1}" dt="2021-08-31T14:48:22.551" v="1208" actId="478"/>
          <ac:graphicFrameMkLst>
            <pc:docMk/>
            <pc:sldMk cId="1410238834" sldId="269"/>
            <ac:graphicFrameMk id="3" creationId="{EE672014-D0FD-4350-BDA4-2BD0AA397019}"/>
          </ac:graphicFrameMkLst>
        </pc:graphicFrameChg>
        <pc:graphicFrameChg chg="add del mod ord modGraphic">
          <ac:chgData name="Nishitha Nanda" userId="6d1d25f87945e9a1" providerId="LiveId" clId="{6EEB396D-FFFA-4246-9833-43210F2CC4E1}" dt="2021-08-31T18:24:03.738" v="1321" actId="478"/>
          <ac:graphicFrameMkLst>
            <pc:docMk/>
            <pc:sldMk cId="1410238834" sldId="269"/>
            <ac:graphicFrameMk id="4" creationId="{3679EAD7-E16F-452E-AAD6-B8215C0F5F8B}"/>
          </ac:graphicFrameMkLst>
        </pc:graphicFrameChg>
        <pc:graphicFrameChg chg="add del mod ord">
          <ac:chgData name="Nishitha Nanda" userId="6d1d25f87945e9a1" providerId="LiveId" clId="{6EEB396D-FFFA-4246-9833-43210F2CC4E1}" dt="2021-08-31T14:48:25.651" v="1209" actId="478"/>
          <ac:graphicFrameMkLst>
            <pc:docMk/>
            <pc:sldMk cId="1410238834" sldId="269"/>
            <ac:graphicFrameMk id="6" creationId="{ECE6EF04-17EA-4987-895C-91E981C57B0D}"/>
          </ac:graphicFrameMkLst>
        </pc:graphicFrameChg>
        <pc:picChg chg="add mod">
          <ac:chgData name="Nishitha Nanda" userId="6d1d25f87945e9a1" providerId="LiveId" clId="{6EEB396D-FFFA-4246-9833-43210F2CC4E1}" dt="2021-08-31T18:41:03.460" v="1470" actId="14100"/>
          <ac:picMkLst>
            <pc:docMk/>
            <pc:sldMk cId="1410238834" sldId="269"/>
            <ac:picMk id="2" creationId="{D3856036-A997-495B-A202-95F67F5697CC}"/>
          </ac:picMkLst>
        </pc:picChg>
        <pc:picChg chg="add del mod modCrop">
          <ac:chgData name="Nishitha Nanda" userId="6d1d25f87945e9a1" providerId="LiveId" clId="{6EEB396D-FFFA-4246-9833-43210F2CC4E1}" dt="2021-08-31T18:35:02.429" v="1411" actId="478"/>
          <ac:picMkLst>
            <pc:docMk/>
            <pc:sldMk cId="1410238834" sldId="269"/>
            <ac:picMk id="6" creationId="{6109552C-F77A-4233-9DF1-65C3ACC31E8C}"/>
          </ac:picMkLst>
        </pc:picChg>
        <pc:picChg chg="add del mod">
          <ac:chgData name="Nishitha Nanda" userId="6d1d25f87945e9a1" providerId="LiveId" clId="{6EEB396D-FFFA-4246-9833-43210F2CC4E1}" dt="2021-08-31T18:41:24.100" v="1473" actId="14100"/>
          <ac:picMkLst>
            <pc:docMk/>
            <pc:sldMk cId="1410238834" sldId="269"/>
            <ac:picMk id="9" creationId="{2F30B3A6-0EAF-44C9-A5B3-258ED84CFDAD}"/>
          </ac:picMkLst>
        </pc:picChg>
        <pc:picChg chg="add mod">
          <ac:chgData name="Nishitha Nanda" userId="6d1d25f87945e9a1" providerId="LiveId" clId="{6EEB396D-FFFA-4246-9833-43210F2CC4E1}" dt="2021-08-31T18:31:40.332" v="1370" actId="571"/>
          <ac:picMkLst>
            <pc:docMk/>
            <pc:sldMk cId="1410238834" sldId="269"/>
            <ac:picMk id="15" creationId="{4BD229DB-634E-4B29-9D00-2F596B88E47A}"/>
          </ac:picMkLst>
        </pc:picChg>
        <pc:picChg chg="add mod">
          <ac:chgData name="Nishitha Nanda" userId="6d1d25f87945e9a1" providerId="LiveId" clId="{6EEB396D-FFFA-4246-9833-43210F2CC4E1}" dt="2021-08-31T18:33:08.349" v="1383" actId="571"/>
          <ac:picMkLst>
            <pc:docMk/>
            <pc:sldMk cId="1410238834" sldId="269"/>
            <ac:picMk id="32" creationId="{D943DF87-3876-43F1-A2C9-3082E5E55102}"/>
          </ac:picMkLst>
        </pc:picChg>
        <pc:cxnChg chg="add mod">
          <ac:chgData name="Nishitha Nanda" userId="6d1d25f87945e9a1" providerId="LiveId" clId="{6EEB396D-FFFA-4246-9833-43210F2CC4E1}" dt="2021-08-31T18:43:16.101" v="1497" actId="14100"/>
          <ac:cxnSpMkLst>
            <pc:docMk/>
            <pc:sldMk cId="1410238834" sldId="269"/>
            <ac:cxnSpMk id="94" creationId="{87350821-5A56-4C13-A4D1-A0411A69F8C6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4AFF3-508E-4864-9C62-507617FE7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4DE8BE-92C4-4B4F-8840-B079FA73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8EBC4-8150-40C8-B531-1C3EDB7C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A2D3-F08E-4C7F-A21B-5C0C1B3D8C0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59096-7254-4C47-98C1-83556B467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82C8C-604C-435F-A7FA-19E8F67BF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179A-DF32-435D-B474-81666146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8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01389-6404-466F-AD8A-A17D53CA1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F610CF-6BC6-4912-BCA5-4BA6D01A34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446B3-CA2D-411C-8A93-97FF0EC28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A2D3-F08E-4C7F-A21B-5C0C1B3D8C0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175727-C5F1-4C43-8865-A2631A370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2484A-F443-4FE5-B172-ECC01BF14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179A-DF32-435D-B474-81666146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6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7153DB-891A-44A4-9700-1F203AFCB4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7E0B3F-EFAE-4232-A8D4-1DD863A1AF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77D63-D3BC-422D-97A4-31FCC2A97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A2D3-F08E-4C7F-A21B-5C0C1B3D8C0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C20B1-D9EB-4EA3-8487-F2EFE20F4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F8248-437A-4A65-8B66-F2275B593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179A-DF32-435D-B474-81666146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23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9310C-AD0C-4654-8E47-85CE15AEA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D7152-910D-40CA-B335-B123C0807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9EEBC-40C5-42F5-B365-D9CC07CCB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A2D3-F08E-4C7F-A21B-5C0C1B3D8C0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59A0F-7324-4C24-9372-0AF67EAAE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7B3C6-52F9-4EEB-ADF9-0482939DA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179A-DF32-435D-B474-81666146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39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69FC7-095B-49A5-A329-B5985506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6345A-F9C6-4B2C-BCF4-DA6BB5C27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47ED5-8570-4DA1-8421-A3CE6761E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A2D3-F08E-4C7F-A21B-5C0C1B3D8C0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32B47-D106-4F3B-B25C-68F59B82B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E97D8-18DE-4060-B7BB-9D1A71541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179A-DF32-435D-B474-81666146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28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2B5C9-8D73-4F9C-99F5-B2D869A10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201CB-67AA-49FD-83AE-577A90CB04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AAE550-9245-4AD0-8AE1-BC12EEB328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215DB6-E816-4911-827B-F15F55736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A2D3-F08E-4C7F-A21B-5C0C1B3D8C0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53B76-98E3-41E5-8382-4FCE71F7F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3C21-A9C5-4B13-A7EF-E84E928B5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179A-DF32-435D-B474-81666146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4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DB33F-DBC3-40FE-8CB9-F3AC04EDC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FA296-A997-47B3-9AA3-9387E9860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147E52-EFAD-4F16-BF31-5621D15F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DE4EAF-EE8E-4D0D-9CEE-8BCA387A4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4E132D-093D-41C6-BF14-1D59DCF2C7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F7E630-E20C-422D-AB13-0EE71316F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A2D3-F08E-4C7F-A21B-5C0C1B3D8C0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BAA818-E775-4DB7-8533-D6EAE62D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5CBC8C-AE9A-453A-9865-B7207DD17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179A-DF32-435D-B474-81666146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25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5E784-DB51-41D4-A2D6-C5CB64989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409D3B-A5A5-41B8-BE44-164F3E518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A2D3-F08E-4C7F-A21B-5C0C1B3D8C0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83D1FB-8EC7-4C3D-AFE5-08D4DFBC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E1CEF-2AD0-40B0-B6B2-8196EB04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179A-DF32-435D-B474-81666146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686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846E70-4628-4314-A77F-1E193A8E8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A2D3-F08E-4C7F-A21B-5C0C1B3D8C0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EAB1ED-1EEF-4596-B17F-6021707AF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A38A63-57C0-4706-807A-FD580BAA8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179A-DF32-435D-B474-81666146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800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FD287-0109-4C6A-B1DC-2CAAAA157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9FDB2-ACD8-4CFC-AEE6-487A54E8B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8B25DC-C5B8-458D-B652-12768A0D3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6B4023-720F-4DDF-BC94-3630F9498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A2D3-F08E-4C7F-A21B-5C0C1B3D8C0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8AFD0-6D20-4BC3-8FFD-B6ACF792F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28F06D-15C9-4D55-8431-FD279E3F4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179A-DF32-435D-B474-81666146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75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53F3B-EEE1-4999-A7F3-2EFC6AEBC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5D6B4B-25DB-4BDF-B5D2-6105A13E63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4A9656-08F1-4A06-9889-8BB557F607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8E14E1-E004-40AF-BCA7-E29EE4279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A2D3-F08E-4C7F-A21B-5C0C1B3D8C0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83654-1035-495F-B5C3-A9265CDFE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D9C391-95D8-4265-A8C4-696F6F467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5179A-DF32-435D-B474-81666146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EE8D33-EA42-4C3C-8AF3-5ADAE432E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3831D1-98AA-4776-B991-4C9C99402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FC4D1-110F-4397-8E9F-27BD1CD305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5A2D3-F08E-4C7F-A21B-5C0C1B3D8C0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E64F0-8519-4683-B860-D98E6D706C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2689C-21CC-4AE6-A7F0-C37F80ED2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5179A-DF32-435D-B474-816661463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4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261908" y="195240"/>
            <a:ext cx="3481417" cy="130971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5"/>
          <p:cNvSpPr txBox="1"/>
          <p:nvPr/>
        </p:nvSpPr>
        <p:spPr>
          <a:xfrm>
            <a:off x="1937703" y="1859916"/>
            <a:ext cx="951134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WELCOME TO ONLINE CLASS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CLASS-UKG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SUBJECT-MATHS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    TOPIC-NUMBERS(51 TO 100)</a:t>
            </a:r>
          </a:p>
          <a:p>
            <a:r>
              <a:rPr lang="en-US" sz="3600" b="1" dirty="0">
                <a:latin typeface="Calibri" panose="020F0502020204030204" charset="0"/>
                <a:cs typeface="Calibri" panose="020F0502020204030204" charset="0"/>
              </a:rPr>
              <a:t>                      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9515E3F6-E431-459D-B659-A0AE89F1633F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951980" y="5781674"/>
            <a:ext cx="2159809" cy="95205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FCA7049-C406-4C51-9913-E5E599A01D2E}"/>
              </a:ext>
            </a:extLst>
          </p:cNvPr>
          <p:cNvSpPr txBox="1"/>
          <p:nvPr/>
        </p:nvSpPr>
        <p:spPr>
          <a:xfrm>
            <a:off x="590550" y="304800"/>
            <a:ext cx="10810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Let’s Recap…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D8CD64C-5078-4C28-A5EC-FD6AD0ED7A93}"/>
              </a:ext>
            </a:extLst>
          </p:cNvPr>
          <p:cNvSpPr/>
          <p:nvPr/>
        </p:nvSpPr>
        <p:spPr>
          <a:xfrm>
            <a:off x="7277098" y="2528588"/>
            <a:ext cx="647700" cy="6096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58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E3186C6-D198-4A34-94D4-82DD68FF5715}"/>
              </a:ext>
            </a:extLst>
          </p:cNvPr>
          <p:cNvSpPr/>
          <p:nvPr/>
        </p:nvSpPr>
        <p:spPr>
          <a:xfrm>
            <a:off x="4795837" y="5172074"/>
            <a:ext cx="647700" cy="6096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89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6EC488F-2A52-4FF8-BF22-CB2179114CD0}"/>
              </a:ext>
            </a:extLst>
          </p:cNvPr>
          <p:cNvSpPr/>
          <p:nvPr/>
        </p:nvSpPr>
        <p:spPr>
          <a:xfrm>
            <a:off x="4357687" y="3114675"/>
            <a:ext cx="647700" cy="6096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74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B2FEEE4-B3AB-4D77-B03D-9C3F5AC2C66E}"/>
              </a:ext>
            </a:extLst>
          </p:cNvPr>
          <p:cNvSpPr/>
          <p:nvPr/>
        </p:nvSpPr>
        <p:spPr>
          <a:xfrm>
            <a:off x="6115048" y="5638687"/>
            <a:ext cx="812007" cy="819374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100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1CE5E20-EDA6-4816-B20F-D856D16A8CA9}"/>
              </a:ext>
            </a:extLst>
          </p:cNvPr>
          <p:cNvSpPr/>
          <p:nvPr/>
        </p:nvSpPr>
        <p:spPr>
          <a:xfrm>
            <a:off x="8274843" y="1514475"/>
            <a:ext cx="647700" cy="6096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51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5FCD8B8-72F7-4761-A521-5E3234312702}"/>
              </a:ext>
            </a:extLst>
          </p:cNvPr>
          <p:cNvSpPr/>
          <p:nvPr/>
        </p:nvSpPr>
        <p:spPr>
          <a:xfrm>
            <a:off x="2776537" y="5438774"/>
            <a:ext cx="647700" cy="6096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73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F73A944-7546-420E-A2F4-0E2EDA990EA1}"/>
              </a:ext>
            </a:extLst>
          </p:cNvPr>
          <p:cNvSpPr/>
          <p:nvPr/>
        </p:nvSpPr>
        <p:spPr>
          <a:xfrm>
            <a:off x="2371724" y="3419475"/>
            <a:ext cx="647700" cy="6096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83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3F9F7D2-8617-4D21-BBCA-BAAFF0BD5E31}"/>
              </a:ext>
            </a:extLst>
          </p:cNvPr>
          <p:cNvSpPr/>
          <p:nvPr/>
        </p:nvSpPr>
        <p:spPr>
          <a:xfrm>
            <a:off x="9110662" y="4714876"/>
            <a:ext cx="647700" cy="6096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93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4A0AD7E-A720-49DD-8874-19DCB4C450DF}"/>
              </a:ext>
            </a:extLst>
          </p:cNvPr>
          <p:cNvSpPr/>
          <p:nvPr/>
        </p:nvSpPr>
        <p:spPr>
          <a:xfrm>
            <a:off x="9005887" y="2913942"/>
            <a:ext cx="647700" cy="6096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63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BC1D7DB-741D-4393-B91D-33C9258A36BE}"/>
              </a:ext>
            </a:extLst>
          </p:cNvPr>
          <p:cNvSpPr/>
          <p:nvPr/>
        </p:nvSpPr>
        <p:spPr>
          <a:xfrm>
            <a:off x="4876800" y="1962150"/>
            <a:ext cx="647700" cy="6096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55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C81E7D7-2367-4CE4-AA40-C160536EEE02}"/>
              </a:ext>
            </a:extLst>
          </p:cNvPr>
          <p:cNvSpPr/>
          <p:nvPr/>
        </p:nvSpPr>
        <p:spPr>
          <a:xfrm>
            <a:off x="7462836" y="4591051"/>
            <a:ext cx="647700" cy="6096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61</a:t>
            </a:r>
          </a:p>
        </p:txBody>
      </p:sp>
    </p:spTree>
    <p:extLst>
      <p:ext uri="{BB962C8B-B14F-4D97-AF65-F5344CB8AC3E}">
        <p14:creationId xmlns:p14="http://schemas.microsoft.com/office/powerpoint/2010/main" val="196197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 animBg="1"/>
      <p:bldP spid="13" grpId="0" animBg="1"/>
      <p:bldP spid="15" grpId="0" animBg="1"/>
      <p:bldP spid="16" grpId="0" animBg="1"/>
      <p:bldP spid="17" grpId="0" animBg="1"/>
      <p:bldP spid="19" grpId="0" animBg="1"/>
      <p:bldP spid="22" grpId="0" animBg="1"/>
      <p:bldP spid="23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1E552459-3F7C-4860-9813-F0702C8D7B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7" t="7745" r="7177" b="7745"/>
          <a:stretch/>
        </p:blipFill>
        <p:spPr>
          <a:xfrm flipH="1">
            <a:off x="381499" y="5352749"/>
            <a:ext cx="818650" cy="99002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9D52C0C-5154-4D2F-82BB-0ADD01C32A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795" y="238125"/>
            <a:ext cx="5537849" cy="6495604"/>
          </a:xfrm>
          <a:prstGeom prst="rect">
            <a:avLst/>
          </a:prstGeom>
        </p:spPr>
      </p:pic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9515E3F6-E431-459D-B659-A0AE89F1633F}"/>
              </a:ext>
            </a:extLst>
          </p:cNvPr>
          <p:cNvPicPr preferRelativeResize="0"/>
          <p:nvPr/>
        </p:nvPicPr>
        <p:blipFill rotWithShape="1">
          <a:blip r:embed="rId4" cstate="print"/>
          <a:srcRect/>
          <a:stretch>
            <a:fillRect/>
          </a:stretch>
        </p:blipFill>
        <p:spPr>
          <a:xfrm>
            <a:off x="9951980" y="5781674"/>
            <a:ext cx="2159809" cy="95205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3DB0DD4-EE6A-427D-B832-0A415DD0DAFE}"/>
              </a:ext>
            </a:extLst>
          </p:cNvPr>
          <p:cNvSpPr txBox="1"/>
          <p:nvPr/>
        </p:nvSpPr>
        <p:spPr>
          <a:xfrm>
            <a:off x="344035" y="85336"/>
            <a:ext cx="6017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Find the missing numbers: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FA5C175-89D0-4D2E-BDC2-6D4E448098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38" y="793330"/>
            <a:ext cx="943420" cy="12429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E72EAA-3590-4839-BB77-26EC15A2B7B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92" b="20737"/>
          <a:stretch/>
        </p:blipFill>
        <p:spPr>
          <a:xfrm>
            <a:off x="4112504" y="2953157"/>
            <a:ext cx="2089324" cy="1123950"/>
          </a:xfrm>
          <a:prstGeom prst="rect">
            <a:avLst/>
          </a:prstGeom>
        </p:spPr>
      </p:pic>
      <p:sp>
        <p:nvSpPr>
          <p:cNvPr id="20" name="Star: 5 Points 19">
            <a:extLst>
              <a:ext uri="{FF2B5EF4-FFF2-40B4-BE49-F238E27FC236}">
                <a16:creationId xmlns:a16="http://schemas.microsoft.com/office/drawing/2014/main" id="{5D0119A3-276E-4CD2-8D27-AA8C48D00DD6}"/>
              </a:ext>
            </a:extLst>
          </p:cNvPr>
          <p:cNvSpPr/>
          <p:nvPr/>
        </p:nvSpPr>
        <p:spPr>
          <a:xfrm>
            <a:off x="1647824" y="1106855"/>
            <a:ext cx="1028701" cy="588596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21" name="Star: 5 Points 20">
            <a:extLst>
              <a:ext uri="{FF2B5EF4-FFF2-40B4-BE49-F238E27FC236}">
                <a16:creationId xmlns:a16="http://schemas.microsoft.com/office/drawing/2014/main" id="{307C6FEF-A111-4BF8-8E6F-4A496E04C15E}"/>
              </a:ext>
            </a:extLst>
          </p:cNvPr>
          <p:cNvSpPr/>
          <p:nvPr/>
        </p:nvSpPr>
        <p:spPr>
          <a:xfrm>
            <a:off x="2600326" y="1278942"/>
            <a:ext cx="1028701" cy="588596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51</a:t>
            </a:r>
          </a:p>
        </p:txBody>
      </p:sp>
      <p:sp>
        <p:nvSpPr>
          <p:cNvPr id="22" name="Star: 5 Points 21">
            <a:extLst>
              <a:ext uri="{FF2B5EF4-FFF2-40B4-BE49-F238E27FC236}">
                <a16:creationId xmlns:a16="http://schemas.microsoft.com/office/drawing/2014/main" id="{BCD701D2-E722-48DB-81C1-E3F44F20BFBF}"/>
              </a:ext>
            </a:extLst>
          </p:cNvPr>
          <p:cNvSpPr/>
          <p:nvPr/>
        </p:nvSpPr>
        <p:spPr>
          <a:xfrm>
            <a:off x="2440508" y="1999108"/>
            <a:ext cx="1028701" cy="588596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52</a:t>
            </a:r>
          </a:p>
        </p:txBody>
      </p: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EE007538-AA5A-42AB-89A7-F4E11307E879}"/>
              </a:ext>
            </a:extLst>
          </p:cNvPr>
          <p:cNvSpPr/>
          <p:nvPr/>
        </p:nvSpPr>
        <p:spPr>
          <a:xfrm>
            <a:off x="1716608" y="2545520"/>
            <a:ext cx="1028701" cy="588596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53</a:t>
            </a:r>
          </a:p>
        </p:txBody>
      </p:sp>
      <p:sp>
        <p:nvSpPr>
          <p:cNvPr id="24" name="Star: 5 Points 23">
            <a:extLst>
              <a:ext uri="{FF2B5EF4-FFF2-40B4-BE49-F238E27FC236}">
                <a16:creationId xmlns:a16="http://schemas.microsoft.com/office/drawing/2014/main" id="{9DBAD3AF-83A4-4BA7-9F1B-CCD2C755F2D4}"/>
              </a:ext>
            </a:extLst>
          </p:cNvPr>
          <p:cNvSpPr/>
          <p:nvPr/>
        </p:nvSpPr>
        <p:spPr>
          <a:xfrm>
            <a:off x="1068848" y="3202597"/>
            <a:ext cx="1028701" cy="588596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54</a:t>
            </a:r>
          </a:p>
        </p:txBody>
      </p:sp>
      <p:sp>
        <p:nvSpPr>
          <p:cNvPr id="25" name="Star: 5 Points 24">
            <a:extLst>
              <a:ext uri="{FF2B5EF4-FFF2-40B4-BE49-F238E27FC236}">
                <a16:creationId xmlns:a16="http://schemas.microsoft.com/office/drawing/2014/main" id="{68994572-377D-4E5C-B64B-F1551E31F8C6}"/>
              </a:ext>
            </a:extLst>
          </p:cNvPr>
          <p:cNvSpPr/>
          <p:nvPr/>
        </p:nvSpPr>
        <p:spPr>
          <a:xfrm>
            <a:off x="970743" y="4015960"/>
            <a:ext cx="1028701" cy="588596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55</a:t>
            </a:r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F09F5BDB-CE85-472C-9638-C5D5F1DC2BF6}"/>
              </a:ext>
            </a:extLst>
          </p:cNvPr>
          <p:cNvSpPr/>
          <p:nvPr/>
        </p:nvSpPr>
        <p:spPr>
          <a:xfrm>
            <a:off x="1411807" y="4900067"/>
            <a:ext cx="1028701" cy="588596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56</a:t>
            </a:r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8863F4A4-D3FE-4D14-90B7-E7181CFCEBCA}"/>
              </a:ext>
            </a:extLst>
          </p:cNvPr>
          <p:cNvSpPr/>
          <p:nvPr/>
        </p:nvSpPr>
        <p:spPr>
          <a:xfrm>
            <a:off x="2367831" y="5259166"/>
            <a:ext cx="1028701" cy="588596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57</a:t>
            </a:r>
          </a:p>
        </p:txBody>
      </p:sp>
      <p:sp>
        <p:nvSpPr>
          <p:cNvPr id="28" name="Star: 5 Points 27">
            <a:extLst>
              <a:ext uri="{FF2B5EF4-FFF2-40B4-BE49-F238E27FC236}">
                <a16:creationId xmlns:a16="http://schemas.microsoft.com/office/drawing/2014/main" id="{D94E8035-9AA5-4A09-A22F-6AD99CB01CFD}"/>
              </a:ext>
            </a:extLst>
          </p:cNvPr>
          <p:cNvSpPr/>
          <p:nvPr/>
        </p:nvSpPr>
        <p:spPr>
          <a:xfrm>
            <a:off x="3392034" y="5123621"/>
            <a:ext cx="1028701" cy="588596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58</a:t>
            </a:r>
          </a:p>
        </p:txBody>
      </p:sp>
      <p:sp>
        <p:nvSpPr>
          <p:cNvPr id="29" name="Star: 5 Points 28">
            <a:extLst>
              <a:ext uri="{FF2B5EF4-FFF2-40B4-BE49-F238E27FC236}">
                <a16:creationId xmlns:a16="http://schemas.microsoft.com/office/drawing/2014/main" id="{68FAD1BA-C6B1-49AE-844E-BF7181A979A1}"/>
              </a:ext>
            </a:extLst>
          </p:cNvPr>
          <p:cNvSpPr/>
          <p:nvPr/>
        </p:nvSpPr>
        <p:spPr>
          <a:xfrm>
            <a:off x="4074043" y="4614586"/>
            <a:ext cx="1028701" cy="588596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59</a:t>
            </a:r>
          </a:p>
        </p:txBody>
      </p:sp>
      <p:sp>
        <p:nvSpPr>
          <p:cNvPr id="31" name="Star: 5 Points 30">
            <a:extLst>
              <a:ext uri="{FF2B5EF4-FFF2-40B4-BE49-F238E27FC236}">
                <a16:creationId xmlns:a16="http://schemas.microsoft.com/office/drawing/2014/main" id="{7142D51E-995C-419A-BB34-2048496E5340}"/>
              </a:ext>
            </a:extLst>
          </p:cNvPr>
          <p:cNvSpPr/>
          <p:nvPr/>
        </p:nvSpPr>
        <p:spPr>
          <a:xfrm>
            <a:off x="4664758" y="4070114"/>
            <a:ext cx="1028701" cy="588596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60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8AE8C623-550B-4456-8C37-85D71DD62BA3}"/>
              </a:ext>
            </a:extLst>
          </p:cNvPr>
          <p:cNvSpPr/>
          <p:nvPr/>
        </p:nvSpPr>
        <p:spPr>
          <a:xfrm rot="2000844">
            <a:off x="7467492" y="1056295"/>
            <a:ext cx="435208" cy="312191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61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26EDD4B-B8B6-45A4-A0CA-92990C0FE85A}"/>
              </a:ext>
            </a:extLst>
          </p:cNvPr>
          <p:cNvSpPr/>
          <p:nvPr/>
        </p:nvSpPr>
        <p:spPr>
          <a:xfrm rot="21012223">
            <a:off x="8821591" y="1149530"/>
            <a:ext cx="435208" cy="312191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63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6511501B-4B9E-4CA7-B9AE-5C66B0A25938}"/>
              </a:ext>
            </a:extLst>
          </p:cNvPr>
          <p:cNvSpPr/>
          <p:nvPr/>
        </p:nvSpPr>
        <p:spPr>
          <a:xfrm rot="2000844">
            <a:off x="7268203" y="1588761"/>
            <a:ext cx="435208" cy="312191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65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10939364-3BAD-4B84-A5F7-FE7068A52540}"/>
              </a:ext>
            </a:extLst>
          </p:cNvPr>
          <p:cNvSpPr/>
          <p:nvPr/>
        </p:nvSpPr>
        <p:spPr>
          <a:xfrm rot="20969234">
            <a:off x="8821591" y="1727295"/>
            <a:ext cx="435208" cy="312191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67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6007069A-C352-41C0-9B54-73FE27166621}"/>
              </a:ext>
            </a:extLst>
          </p:cNvPr>
          <p:cNvSpPr/>
          <p:nvPr/>
        </p:nvSpPr>
        <p:spPr>
          <a:xfrm rot="1800244">
            <a:off x="7536277" y="2978021"/>
            <a:ext cx="435208" cy="312191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73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60A70142-1714-4465-8924-61DC90ABA1A1}"/>
              </a:ext>
            </a:extLst>
          </p:cNvPr>
          <p:cNvSpPr/>
          <p:nvPr/>
        </p:nvSpPr>
        <p:spPr>
          <a:xfrm>
            <a:off x="8706438" y="3032414"/>
            <a:ext cx="435208" cy="312191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75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B4501D35-BC92-49DE-8257-5B3F3E453929}"/>
              </a:ext>
            </a:extLst>
          </p:cNvPr>
          <p:cNvSpPr/>
          <p:nvPr/>
        </p:nvSpPr>
        <p:spPr>
          <a:xfrm rot="21391072">
            <a:off x="7744969" y="3628144"/>
            <a:ext cx="518450" cy="261603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77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3D7B7FCA-B63F-435F-8106-82042862BB17}"/>
              </a:ext>
            </a:extLst>
          </p:cNvPr>
          <p:cNvSpPr/>
          <p:nvPr/>
        </p:nvSpPr>
        <p:spPr>
          <a:xfrm>
            <a:off x="8655521" y="3663782"/>
            <a:ext cx="417692" cy="292611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79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B285173F-DDE6-4E8C-BA78-C22CDD1F6E38}"/>
              </a:ext>
            </a:extLst>
          </p:cNvPr>
          <p:cNvSpPr/>
          <p:nvPr/>
        </p:nvSpPr>
        <p:spPr>
          <a:xfrm rot="307651">
            <a:off x="7966337" y="2379906"/>
            <a:ext cx="655540" cy="334969"/>
          </a:xfrm>
          <a:prstGeom prst="roundRect">
            <a:avLst/>
          </a:prstGeom>
          <a:solidFill>
            <a:srgbClr val="FFCC66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4823503F-D97F-4FD0-8957-15883195DAFC}"/>
              </a:ext>
            </a:extLst>
          </p:cNvPr>
          <p:cNvSpPr/>
          <p:nvPr/>
        </p:nvSpPr>
        <p:spPr>
          <a:xfrm rot="20400924">
            <a:off x="9546678" y="2134302"/>
            <a:ext cx="655540" cy="334969"/>
          </a:xfrm>
          <a:prstGeom prst="roundRect">
            <a:avLst/>
          </a:prstGeom>
          <a:solidFill>
            <a:srgbClr val="FFCC66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72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69E13796-0382-4B59-8F3E-C71D443A6AC4}"/>
              </a:ext>
            </a:extLst>
          </p:cNvPr>
          <p:cNvSpPr/>
          <p:nvPr/>
        </p:nvSpPr>
        <p:spPr>
          <a:xfrm rot="307651">
            <a:off x="7956879" y="1155366"/>
            <a:ext cx="655540" cy="334969"/>
          </a:xfrm>
          <a:prstGeom prst="roundRect">
            <a:avLst/>
          </a:prstGeom>
          <a:solidFill>
            <a:srgbClr val="FFCC66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62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9AC73AE1-66EB-4691-87BF-FB0637AC27B9}"/>
              </a:ext>
            </a:extLst>
          </p:cNvPr>
          <p:cNvSpPr/>
          <p:nvPr/>
        </p:nvSpPr>
        <p:spPr>
          <a:xfrm rot="307651">
            <a:off x="7892418" y="1790480"/>
            <a:ext cx="655540" cy="334969"/>
          </a:xfrm>
          <a:prstGeom prst="roundRect">
            <a:avLst/>
          </a:prstGeom>
          <a:solidFill>
            <a:srgbClr val="FFCC66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66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31E637C9-446E-4909-B217-5B68FF37CE5F}"/>
              </a:ext>
            </a:extLst>
          </p:cNvPr>
          <p:cNvSpPr/>
          <p:nvPr/>
        </p:nvSpPr>
        <p:spPr>
          <a:xfrm rot="19547786">
            <a:off x="9354814" y="1029559"/>
            <a:ext cx="655540" cy="334969"/>
          </a:xfrm>
          <a:prstGeom prst="roundRect">
            <a:avLst/>
          </a:prstGeom>
          <a:solidFill>
            <a:srgbClr val="FFCC66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64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A4CD81CD-929E-4AF7-A6D2-1C0CEC23E6AD}"/>
              </a:ext>
            </a:extLst>
          </p:cNvPr>
          <p:cNvSpPr/>
          <p:nvPr/>
        </p:nvSpPr>
        <p:spPr>
          <a:xfrm rot="19962595">
            <a:off x="9543874" y="1564276"/>
            <a:ext cx="655540" cy="334969"/>
          </a:xfrm>
          <a:prstGeom prst="roundRect">
            <a:avLst/>
          </a:prstGeom>
          <a:solidFill>
            <a:srgbClr val="FFCC66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68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7C34EFA0-6C03-44BA-9C41-64B1F8965585}"/>
              </a:ext>
            </a:extLst>
          </p:cNvPr>
          <p:cNvSpPr/>
          <p:nvPr/>
        </p:nvSpPr>
        <p:spPr>
          <a:xfrm rot="307651">
            <a:off x="8031895" y="3058416"/>
            <a:ext cx="655540" cy="334969"/>
          </a:xfrm>
          <a:prstGeom prst="roundRect">
            <a:avLst/>
          </a:prstGeom>
          <a:solidFill>
            <a:srgbClr val="FFCC66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74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14515113-5CC5-4A22-B706-FCC591924870}"/>
              </a:ext>
            </a:extLst>
          </p:cNvPr>
          <p:cNvSpPr/>
          <p:nvPr/>
        </p:nvSpPr>
        <p:spPr>
          <a:xfrm rot="21243975">
            <a:off x="9292589" y="2914713"/>
            <a:ext cx="655540" cy="334969"/>
          </a:xfrm>
          <a:prstGeom prst="roundRect">
            <a:avLst/>
          </a:prstGeom>
          <a:solidFill>
            <a:srgbClr val="FFCC66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76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5F487EB0-7930-4C6D-8D0D-43B52F9B4FBC}"/>
              </a:ext>
            </a:extLst>
          </p:cNvPr>
          <p:cNvSpPr/>
          <p:nvPr/>
        </p:nvSpPr>
        <p:spPr>
          <a:xfrm rot="307651">
            <a:off x="9011665" y="3670207"/>
            <a:ext cx="432184" cy="332658"/>
          </a:xfrm>
          <a:prstGeom prst="roundRect">
            <a:avLst/>
          </a:prstGeom>
          <a:solidFill>
            <a:srgbClr val="FFCC66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80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10B80DF2-5088-4703-81F9-06824ABBA373}"/>
              </a:ext>
            </a:extLst>
          </p:cNvPr>
          <p:cNvSpPr/>
          <p:nvPr/>
        </p:nvSpPr>
        <p:spPr>
          <a:xfrm>
            <a:off x="8312578" y="3718870"/>
            <a:ext cx="428668" cy="392216"/>
          </a:xfrm>
          <a:prstGeom prst="roundRect">
            <a:avLst/>
          </a:prstGeom>
          <a:solidFill>
            <a:srgbClr val="FFCC66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78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9DC9CB1-D0FF-4857-9DD4-797BF17A981A}"/>
              </a:ext>
            </a:extLst>
          </p:cNvPr>
          <p:cNvSpPr/>
          <p:nvPr/>
        </p:nvSpPr>
        <p:spPr>
          <a:xfrm rot="2000844">
            <a:off x="7268203" y="1587720"/>
            <a:ext cx="435208" cy="312191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65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CC1A0C59-6458-4F36-89D9-0E8B61F55BAC}"/>
              </a:ext>
            </a:extLst>
          </p:cNvPr>
          <p:cNvSpPr/>
          <p:nvPr/>
        </p:nvSpPr>
        <p:spPr>
          <a:xfrm rot="20969234">
            <a:off x="8821591" y="1726254"/>
            <a:ext cx="435208" cy="312191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67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9248538E-9944-4C17-B2BC-E94CA4963C30}"/>
              </a:ext>
            </a:extLst>
          </p:cNvPr>
          <p:cNvSpPr/>
          <p:nvPr/>
        </p:nvSpPr>
        <p:spPr>
          <a:xfrm rot="2000844">
            <a:off x="7258250" y="2317748"/>
            <a:ext cx="435208" cy="312191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69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7228064A-1202-4E0D-859E-126F0899025F}"/>
              </a:ext>
            </a:extLst>
          </p:cNvPr>
          <p:cNvSpPr/>
          <p:nvPr/>
        </p:nvSpPr>
        <p:spPr>
          <a:xfrm rot="20969234">
            <a:off x="8811638" y="2437232"/>
            <a:ext cx="435208" cy="312191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71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6E5EF18-A69A-402E-ADF3-75187FCDFCE7}"/>
              </a:ext>
            </a:extLst>
          </p:cNvPr>
          <p:cNvSpPr/>
          <p:nvPr/>
        </p:nvSpPr>
        <p:spPr>
          <a:xfrm>
            <a:off x="176195" y="690265"/>
            <a:ext cx="6198386" cy="60434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8A3B5FD-698F-4ECE-A0F4-C5CBCE75E704}"/>
              </a:ext>
            </a:extLst>
          </p:cNvPr>
          <p:cNvSpPr/>
          <p:nvPr/>
        </p:nvSpPr>
        <p:spPr>
          <a:xfrm>
            <a:off x="6501771" y="57372"/>
            <a:ext cx="5577994" cy="667635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8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3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1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3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1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3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1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3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1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3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1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4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1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4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1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4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1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4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1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4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5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5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5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5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5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6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6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6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6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6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7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7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5" grpId="0" animBg="1"/>
      <p:bldP spid="25" grpId="1" animBg="1"/>
      <p:bldP spid="26" grpId="0" animBg="1"/>
      <p:bldP spid="26" grpId="1" animBg="1"/>
      <p:bldP spid="28" grpId="0" animBg="1"/>
      <p:bldP spid="28" grpId="1" animBg="1"/>
      <p:bldP spid="31" grpId="0" animBg="1"/>
      <p:bldP spid="31" grpId="1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2" grpId="0" animBg="1"/>
      <p:bldP spid="53" grpId="0" animBg="1"/>
      <p:bldP spid="53" grpId="1" animBg="1"/>
      <p:bldP spid="54" grpId="0" animBg="1"/>
      <p:bldP spid="5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9515E3F6-E431-459D-B659-A0AE89F1633F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8734426" y="5419726"/>
            <a:ext cx="3377364" cy="13140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7F4E4B8-6C94-43CB-879B-28F3CAB1CD76}"/>
              </a:ext>
            </a:extLst>
          </p:cNvPr>
          <p:cNvSpPr txBox="1"/>
          <p:nvPr/>
        </p:nvSpPr>
        <p:spPr>
          <a:xfrm>
            <a:off x="323850" y="294503"/>
            <a:ext cx="5200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CLASSWORK - DATE-2.9.21</a:t>
            </a:r>
          </a:p>
          <a:p>
            <a:r>
              <a:rPr lang="en-US" sz="2000" dirty="0">
                <a:solidFill>
                  <a:srgbClr val="FF0000"/>
                </a:solidFill>
              </a:rPr>
              <a:t>Write 81 to 100 under HTO manner: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78FFC344-7D61-4EBA-9D83-532B62693C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726642"/>
              </p:ext>
            </p:extLst>
          </p:nvPr>
        </p:nvGraphicFramePr>
        <p:xfrm>
          <a:off x="3167061" y="990601"/>
          <a:ext cx="4714878" cy="539070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73554">
                  <a:extLst>
                    <a:ext uri="{9D8B030D-6E8A-4147-A177-3AD203B41FA5}">
                      <a16:colId xmlns:a16="http://schemas.microsoft.com/office/drawing/2014/main" val="2815251559"/>
                    </a:ext>
                  </a:extLst>
                </a:gridCol>
                <a:gridCol w="673554">
                  <a:extLst>
                    <a:ext uri="{9D8B030D-6E8A-4147-A177-3AD203B41FA5}">
                      <a16:colId xmlns:a16="http://schemas.microsoft.com/office/drawing/2014/main" val="1352842273"/>
                    </a:ext>
                  </a:extLst>
                </a:gridCol>
                <a:gridCol w="673554">
                  <a:extLst>
                    <a:ext uri="{9D8B030D-6E8A-4147-A177-3AD203B41FA5}">
                      <a16:colId xmlns:a16="http://schemas.microsoft.com/office/drawing/2014/main" val="3243327305"/>
                    </a:ext>
                  </a:extLst>
                </a:gridCol>
                <a:gridCol w="673554">
                  <a:extLst>
                    <a:ext uri="{9D8B030D-6E8A-4147-A177-3AD203B41FA5}">
                      <a16:colId xmlns:a16="http://schemas.microsoft.com/office/drawing/2014/main" val="721781653"/>
                    </a:ext>
                  </a:extLst>
                </a:gridCol>
                <a:gridCol w="673554">
                  <a:extLst>
                    <a:ext uri="{9D8B030D-6E8A-4147-A177-3AD203B41FA5}">
                      <a16:colId xmlns:a16="http://schemas.microsoft.com/office/drawing/2014/main" val="2933382428"/>
                    </a:ext>
                  </a:extLst>
                </a:gridCol>
                <a:gridCol w="673554">
                  <a:extLst>
                    <a:ext uri="{9D8B030D-6E8A-4147-A177-3AD203B41FA5}">
                      <a16:colId xmlns:a16="http://schemas.microsoft.com/office/drawing/2014/main" val="3714627881"/>
                    </a:ext>
                  </a:extLst>
                </a:gridCol>
                <a:gridCol w="673554">
                  <a:extLst>
                    <a:ext uri="{9D8B030D-6E8A-4147-A177-3AD203B41FA5}">
                      <a16:colId xmlns:a16="http://schemas.microsoft.com/office/drawing/2014/main" val="410694718"/>
                    </a:ext>
                  </a:extLst>
                </a:gridCol>
              </a:tblGrid>
              <a:tr h="440093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69537505"/>
                  </a:ext>
                </a:extLst>
              </a:tr>
              <a:tr h="495061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56094116"/>
                  </a:ext>
                </a:extLst>
              </a:tr>
              <a:tr h="495061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29889127"/>
                  </a:ext>
                </a:extLst>
              </a:tr>
              <a:tr h="495061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0725637"/>
                  </a:ext>
                </a:extLst>
              </a:tr>
              <a:tr h="495061"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7176780"/>
                  </a:ext>
                </a:extLst>
              </a:tr>
              <a:tr h="495061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7255716"/>
                  </a:ext>
                </a:extLst>
              </a:tr>
              <a:tr h="495061"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450952"/>
                  </a:ext>
                </a:extLst>
              </a:tr>
              <a:tr h="495061"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4368767"/>
                  </a:ext>
                </a:extLst>
              </a:tr>
              <a:tr h="495061"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455295"/>
                  </a:ext>
                </a:extLst>
              </a:tr>
              <a:tr h="495061"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43286"/>
                  </a:ext>
                </a:extLst>
              </a:tr>
              <a:tr h="495061"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4207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23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D3856036-A997-495B-A202-95F67F5697CC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8761217" y="5438775"/>
            <a:ext cx="3350572" cy="129495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523464-1830-415E-9B97-8D3DFCCAE0DC}"/>
              </a:ext>
            </a:extLst>
          </p:cNvPr>
          <p:cNvSpPr txBox="1"/>
          <p:nvPr/>
        </p:nvSpPr>
        <p:spPr>
          <a:xfrm>
            <a:off x="285750" y="85938"/>
            <a:ext cx="5200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HOMEWORK - DATE-2.9.21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Count forward and write the missing number: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F30B3A6-0EAF-44C9-A5B3-258ED84CFD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772023"/>
            <a:ext cx="7548561" cy="559300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C0BD4AF-B10A-4A32-A190-6CB930B14E0C}"/>
              </a:ext>
            </a:extLst>
          </p:cNvPr>
          <p:cNvSpPr txBox="1"/>
          <p:nvPr/>
        </p:nvSpPr>
        <p:spPr>
          <a:xfrm>
            <a:off x="1404942" y="2928938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54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4C1CC9-4C51-4C2C-A5E3-D614DF14A71E}"/>
              </a:ext>
            </a:extLst>
          </p:cNvPr>
          <p:cNvSpPr txBox="1"/>
          <p:nvPr/>
        </p:nvSpPr>
        <p:spPr>
          <a:xfrm>
            <a:off x="2081216" y="2928938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16B7CF-6140-4F89-A16D-4E0CC072CF35}"/>
              </a:ext>
            </a:extLst>
          </p:cNvPr>
          <p:cNvSpPr txBox="1"/>
          <p:nvPr/>
        </p:nvSpPr>
        <p:spPr>
          <a:xfrm>
            <a:off x="3433764" y="2928938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57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5E9755-E0A6-496A-95D4-4DD63E4AB980}"/>
              </a:ext>
            </a:extLst>
          </p:cNvPr>
          <p:cNvSpPr txBox="1"/>
          <p:nvPr/>
        </p:nvSpPr>
        <p:spPr>
          <a:xfrm>
            <a:off x="2771782" y="2928938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C3D6F7-2BBC-4FBA-9844-7801631FDE54}"/>
              </a:ext>
            </a:extLst>
          </p:cNvPr>
          <p:cNvSpPr txBox="1"/>
          <p:nvPr/>
        </p:nvSpPr>
        <p:spPr>
          <a:xfrm>
            <a:off x="1404942" y="3700463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60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66955AB-8B91-4B5C-8873-0682689489A6}"/>
              </a:ext>
            </a:extLst>
          </p:cNvPr>
          <p:cNvSpPr txBox="1"/>
          <p:nvPr/>
        </p:nvSpPr>
        <p:spPr>
          <a:xfrm>
            <a:off x="2081216" y="3700463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5FCCDA9-A5B1-4BEE-B263-21A4671D6E4E}"/>
              </a:ext>
            </a:extLst>
          </p:cNvPr>
          <p:cNvSpPr txBox="1"/>
          <p:nvPr/>
        </p:nvSpPr>
        <p:spPr>
          <a:xfrm>
            <a:off x="3433764" y="3700463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0F6E45C-B267-4FE1-8BFF-1C3700DB9886}"/>
              </a:ext>
            </a:extLst>
          </p:cNvPr>
          <p:cNvSpPr txBox="1"/>
          <p:nvPr/>
        </p:nvSpPr>
        <p:spPr>
          <a:xfrm>
            <a:off x="2771782" y="3700463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5CA960B-196F-4404-9C52-0C67F5FE9961}"/>
              </a:ext>
            </a:extLst>
          </p:cNvPr>
          <p:cNvSpPr txBox="1"/>
          <p:nvPr/>
        </p:nvSpPr>
        <p:spPr>
          <a:xfrm>
            <a:off x="1404942" y="4471988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72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C6D16E-689E-43BB-9618-E7C34AF37B33}"/>
              </a:ext>
            </a:extLst>
          </p:cNvPr>
          <p:cNvSpPr txBox="1"/>
          <p:nvPr/>
        </p:nvSpPr>
        <p:spPr>
          <a:xfrm>
            <a:off x="2081216" y="4471988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5142374-DD55-488D-9FDE-1148E4B2C4F3}"/>
              </a:ext>
            </a:extLst>
          </p:cNvPr>
          <p:cNvSpPr txBox="1"/>
          <p:nvPr/>
        </p:nvSpPr>
        <p:spPr>
          <a:xfrm>
            <a:off x="2771782" y="4471988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2933377-071C-47DE-9C22-A4819DD74A05}"/>
              </a:ext>
            </a:extLst>
          </p:cNvPr>
          <p:cNvSpPr txBox="1"/>
          <p:nvPr/>
        </p:nvSpPr>
        <p:spPr>
          <a:xfrm>
            <a:off x="4110038" y="2928938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BEAEE21-C6F3-4AC8-9D83-9BE50AD4DD09}"/>
              </a:ext>
            </a:extLst>
          </p:cNvPr>
          <p:cNvSpPr txBox="1"/>
          <p:nvPr/>
        </p:nvSpPr>
        <p:spPr>
          <a:xfrm>
            <a:off x="4810126" y="2928938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4831473-9E96-4560-9D87-6B182D683858}"/>
              </a:ext>
            </a:extLst>
          </p:cNvPr>
          <p:cNvSpPr txBox="1"/>
          <p:nvPr/>
        </p:nvSpPr>
        <p:spPr>
          <a:xfrm>
            <a:off x="4129088" y="3698131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64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8721D79-9650-4462-B348-03568DB79C3A}"/>
              </a:ext>
            </a:extLst>
          </p:cNvPr>
          <p:cNvSpPr txBox="1"/>
          <p:nvPr/>
        </p:nvSpPr>
        <p:spPr>
          <a:xfrm>
            <a:off x="4795840" y="3698130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33B4F3D-9BDB-447C-8472-92DD90FB6FCB}"/>
              </a:ext>
            </a:extLst>
          </p:cNvPr>
          <p:cNvSpPr txBox="1"/>
          <p:nvPr/>
        </p:nvSpPr>
        <p:spPr>
          <a:xfrm>
            <a:off x="1404942" y="2928937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54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AFDE729-5B00-4B5C-8586-C11182E8992E}"/>
              </a:ext>
            </a:extLst>
          </p:cNvPr>
          <p:cNvSpPr txBox="1"/>
          <p:nvPr/>
        </p:nvSpPr>
        <p:spPr>
          <a:xfrm>
            <a:off x="2081216" y="2928937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81C0F24-23BE-4A74-9223-5287DDD5A6E2}"/>
              </a:ext>
            </a:extLst>
          </p:cNvPr>
          <p:cNvSpPr txBox="1"/>
          <p:nvPr/>
        </p:nvSpPr>
        <p:spPr>
          <a:xfrm>
            <a:off x="3433764" y="2928937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57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BC1333A-FCAF-4219-B920-D2CD9EA24D7B}"/>
              </a:ext>
            </a:extLst>
          </p:cNvPr>
          <p:cNvSpPr txBox="1"/>
          <p:nvPr/>
        </p:nvSpPr>
        <p:spPr>
          <a:xfrm>
            <a:off x="2771782" y="2928937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A67B32F-BACC-41F6-A8CE-7F54AD38E2EF}"/>
              </a:ext>
            </a:extLst>
          </p:cNvPr>
          <p:cNvSpPr txBox="1"/>
          <p:nvPr/>
        </p:nvSpPr>
        <p:spPr>
          <a:xfrm>
            <a:off x="4110038" y="2928937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8B25605-CC9E-4307-8CFD-4B546BC2DA9E}"/>
              </a:ext>
            </a:extLst>
          </p:cNvPr>
          <p:cNvSpPr txBox="1"/>
          <p:nvPr/>
        </p:nvSpPr>
        <p:spPr>
          <a:xfrm>
            <a:off x="4810126" y="2928937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FD0C474-0F04-4597-BD1E-602D093CC266}"/>
              </a:ext>
            </a:extLst>
          </p:cNvPr>
          <p:cNvSpPr txBox="1"/>
          <p:nvPr/>
        </p:nvSpPr>
        <p:spPr>
          <a:xfrm>
            <a:off x="4129088" y="3698130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64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D38D229-3891-470B-AA07-3E2952A6C92F}"/>
              </a:ext>
            </a:extLst>
          </p:cNvPr>
          <p:cNvSpPr txBox="1"/>
          <p:nvPr/>
        </p:nvSpPr>
        <p:spPr>
          <a:xfrm>
            <a:off x="4795840" y="3698129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2304EFE-3FB7-4DC9-B767-E7652B072D72}"/>
              </a:ext>
            </a:extLst>
          </p:cNvPr>
          <p:cNvSpPr txBox="1"/>
          <p:nvPr/>
        </p:nvSpPr>
        <p:spPr>
          <a:xfrm>
            <a:off x="3433764" y="3698129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7902CE4-C2D4-4C22-8BDF-2998679DC35B}"/>
              </a:ext>
            </a:extLst>
          </p:cNvPr>
          <p:cNvSpPr txBox="1"/>
          <p:nvPr/>
        </p:nvSpPr>
        <p:spPr>
          <a:xfrm>
            <a:off x="2771782" y="3698129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0613CF1-A13A-4A90-91E2-22EB3F8A9AF1}"/>
              </a:ext>
            </a:extLst>
          </p:cNvPr>
          <p:cNvSpPr txBox="1"/>
          <p:nvPr/>
        </p:nvSpPr>
        <p:spPr>
          <a:xfrm>
            <a:off x="1404942" y="2926603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54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E1C261B-F632-4DDF-BB38-8198C6601D04}"/>
              </a:ext>
            </a:extLst>
          </p:cNvPr>
          <p:cNvSpPr txBox="1"/>
          <p:nvPr/>
        </p:nvSpPr>
        <p:spPr>
          <a:xfrm>
            <a:off x="2081216" y="2926603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78627BF-9DA4-4698-8C36-97E8DFF250D6}"/>
              </a:ext>
            </a:extLst>
          </p:cNvPr>
          <p:cNvSpPr txBox="1"/>
          <p:nvPr/>
        </p:nvSpPr>
        <p:spPr>
          <a:xfrm>
            <a:off x="3433764" y="2926603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57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2813819-ACAF-4F3D-B5C4-A3F42033CAB0}"/>
              </a:ext>
            </a:extLst>
          </p:cNvPr>
          <p:cNvSpPr txBox="1"/>
          <p:nvPr/>
        </p:nvSpPr>
        <p:spPr>
          <a:xfrm>
            <a:off x="2771782" y="2926603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E02378A-CCA1-4FDD-B1C8-E96681C07E5D}"/>
              </a:ext>
            </a:extLst>
          </p:cNvPr>
          <p:cNvSpPr txBox="1"/>
          <p:nvPr/>
        </p:nvSpPr>
        <p:spPr>
          <a:xfrm>
            <a:off x="4110038" y="2926603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480E1FC-8D59-4B31-B104-7B11872E15D3}"/>
              </a:ext>
            </a:extLst>
          </p:cNvPr>
          <p:cNvSpPr txBox="1"/>
          <p:nvPr/>
        </p:nvSpPr>
        <p:spPr>
          <a:xfrm>
            <a:off x="4810126" y="2926603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A898DF9-D482-419E-BE4C-0106095C0675}"/>
              </a:ext>
            </a:extLst>
          </p:cNvPr>
          <p:cNvSpPr txBox="1"/>
          <p:nvPr/>
        </p:nvSpPr>
        <p:spPr>
          <a:xfrm>
            <a:off x="4129088" y="3695796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64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58FEB47-EEE3-49D7-8654-6BB2346DB0FE}"/>
              </a:ext>
            </a:extLst>
          </p:cNvPr>
          <p:cNvSpPr txBox="1"/>
          <p:nvPr/>
        </p:nvSpPr>
        <p:spPr>
          <a:xfrm>
            <a:off x="4795840" y="3695795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75DC2EC-4152-4091-9221-738308A0F2C8}"/>
              </a:ext>
            </a:extLst>
          </p:cNvPr>
          <p:cNvSpPr txBox="1"/>
          <p:nvPr/>
        </p:nvSpPr>
        <p:spPr>
          <a:xfrm>
            <a:off x="1404942" y="3701225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60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6AA15E0-368C-4DF5-8E79-2BC7214525C8}"/>
              </a:ext>
            </a:extLst>
          </p:cNvPr>
          <p:cNvSpPr txBox="1"/>
          <p:nvPr/>
        </p:nvSpPr>
        <p:spPr>
          <a:xfrm>
            <a:off x="2081216" y="3701225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1B0EF1D-B180-4090-B853-29E24CF5C2D1}"/>
              </a:ext>
            </a:extLst>
          </p:cNvPr>
          <p:cNvSpPr txBox="1"/>
          <p:nvPr/>
        </p:nvSpPr>
        <p:spPr>
          <a:xfrm>
            <a:off x="3433764" y="3698891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47FFBFE-F8D7-41C2-BCDA-A72E79846035}"/>
              </a:ext>
            </a:extLst>
          </p:cNvPr>
          <p:cNvSpPr txBox="1"/>
          <p:nvPr/>
        </p:nvSpPr>
        <p:spPr>
          <a:xfrm>
            <a:off x="2771782" y="3698891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DF0D24D-42AC-4DF0-A765-D438D8291647}"/>
              </a:ext>
            </a:extLst>
          </p:cNvPr>
          <p:cNvSpPr txBox="1"/>
          <p:nvPr/>
        </p:nvSpPr>
        <p:spPr>
          <a:xfrm>
            <a:off x="2081216" y="2927365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FC7DA09-BF21-405E-8899-62C88181A65C}"/>
              </a:ext>
            </a:extLst>
          </p:cNvPr>
          <p:cNvSpPr txBox="1"/>
          <p:nvPr/>
        </p:nvSpPr>
        <p:spPr>
          <a:xfrm>
            <a:off x="3433764" y="2927365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57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3230B51-3817-4648-BD84-C0D35563D009}"/>
              </a:ext>
            </a:extLst>
          </p:cNvPr>
          <p:cNvSpPr txBox="1"/>
          <p:nvPr/>
        </p:nvSpPr>
        <p:spPr>
          <a:xfrm>
            <a:off x="2771782" y="2927365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6C986EB-913F-4A27-BA4B-BD2BC2962B39}"/>
              </a:ext>
            </a:extLst>
          </p:cNvPr>
          <p:cNvSpPr txBox="1"/>
          <p:nvPr/>
        </p:nvSpPr>
        <p:spPr>
          <a:xfrm>
            <a:off x="4110038" y="2927365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7439607-049B-4DF0-88B1-BC8EE32851A3}"/>
              </a:ext>
            </a:extLst>
          </p:cNvPr>
          <p:cNvSpPr txBox="1"/>
          <p:nvPr/>
        </p:nvSpPr>
        <p:spPr>
          <a:xfrm>
            <a:off x="4810126" y="2926603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D871FCE-EF80-4B89-A5B0-C3074B12E737}"/>
              </a:ext>
            </a:extLst>
          </p:cNvPr>
          <p:cNvSpPr txBox="1"/>
          <p:nvPr/>
        </p:nvSpPr>
        <p:spPr>
          <a:xfrm>
            <a:off x="4129088" y="3696558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64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B4D9BD4-3207-4902-9E61-7C032F5A2A23}"/>
              </a:ext>
            </a:extLst>
          </p:cNvPr>
          <p:cNvSpPr txBox="1"/>
          <p:nvPr/>
        </p:nvSpPr>
        <p:spPr>
          <a:xfrm>
            <a:off x="4795840" y="3696557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3E4DFE9-9A6A-4179-A3FD-ADABB5E0A41C}"/>
              </a:ext>
            </a:extLst>
          </p:cNvPr>
          <p:cNvSpPr txBox="1"/>
          <p:nvPr/>
        </p:nvSpPr>
        <p:spPr>
          <a:xfrm>
            <a:off x="3462348" y="4462654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75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DEE8C06-2E72-403A-BF6F-A049FAFA1638}"/>
              </a:ext>
            </a:extLst>
          </p:cNvPr>
          <p:cNvSpPr txBox="1"/>
          <p:nvPr/>
        </p:nvSpPr>
        <p:spPr>
          <a:xfrm>
            <a:off x="4138622" y="4462654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05B0181-DBC6-49B5-9937-E520AE9F09C8}"/>
              </a:ext>
            </a:extLst>
          </p:cNvPr>
          <p:cNvSpPr txBox="1"/>
          <p:nvPr/>
        </p:nvSpPr>
        <p:spPr>
          <a:xfrm>
            <a:off x="4829188" y="4462654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07EE112-031E-4E74-ACC6-CA05FC6BD2EF}"/>
              </a:ext>
            </a:extLst>
          </p:cNvPr>
          <p:cNvSpPr txBox="1"/>
          <p:nvPr/>
        </p:nvSpPr>
        <p:spPr>
          <a:xfrm>
            <a:off x="4795840" y="5158847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0283A5E-A3C5-491F-8B4B-B176E1FC53F0}"/>
              </a:ext>
            </a:extLst>
          </p:cNvPr>
          <p:cNvSpPr txBox="1"/>
          <p:nvPr/>
        </p:nvSpPr>
        <p:spPr>
          <a:xfrm>
            <a:off x="4110038" y="5169324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F4A32F-7347-4038-9CE9-CF727E76C799}"/>
              </a:ext>
            </a:extLst>
          </p:cNvPr>
          <p:cNvSpPr txBox="1"/>
          <p:nvPr/>
        </p:nvSpPr>
        <p:spPr>
          <a:xfrm>
            <a:off x="3378995" y="5152620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84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D3DE9B8-B864-4FF3-809C-8AD37CFFE6C4}"/>
              </a:ext>
            </a:extLst>
          </p:cNvPr>
          <p:cNvSpPr txBox="1"/>
          <p:nvPr/>
        </p:nvSpPr>
        <p:spPr>
          <a:xfrm>
            <a:off x="2722961" y="5152620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F772912-8D40-4068-A9FB-F007A584A906}"/>
              </a:ext>
            </a:extLst>
          </p:cNvPr>
          <p:cNvSpPr txBox="1"/>
          <p:nvPr/>
        </p:nvSpPr>
        <p:spPr>
          <a:xfrm>
            <a:off x="2007993" y="5161954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4562BD4-44FF-47E4-87BA-C048087CE0E7}"/>
              </a:ext>
            </a:extLst>
          </p:cNvPr>
          <p:cNvSpPr txBox="1"/>
          <p:nvPr/>
        </p:nvSpPr>
        <p:spPr>
          <a:xfrm>
            <a:off x="1322191" y="5152620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81</a:t>
            </a: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87350821-5A56-4C13-A4D1-A0411A69F8C6}"/>
              </a:ext>
            </a:extLst>
          </p:cNvPr>
          <p:cNvCxnSpPr>
            <a:cxnSpLocks/>
          </p:cNvCxnSpPr>
          <p:nvPr/>
        </p:nvCxnSpPr>
        <p:spPr>
          <a:xfrm>
            <a:off x="900113" y="2749617"/>
            <a:ext cx="6605587" cy="233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>
            <a:extLst>
              <a:ext uri="{FF2B5EF4-FFF2-40B4-BE49-F238E27FC236}">
                <a16:creationId xmlns:a16="http://schemas.microsoft.com/office/drawing/2014/main" id="{850082AC-5248-44DB-BDD5-7FB2CBE56EDD}"/>
              </a:ext>
            </a:extLst>
          </p:cNvPr>
          <p:cNvSpPr/>
          <p:nvPr/>
        </p:nvSpPr>
        <p:spPr>
          <a:xfrm>
            <a:off x="3900496" y="1587283"/>
            <a:ext cx="914400" cy="9144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A0596FB-BB00-47F8-91C6-5ED4F11ACE7F}"/>
              </a:ext>
            </a:extLst>
          </p:cNvPr>
          <p:cNvSpPr txBox="1"/>
          <p:nvPr/>
        </p:nvSpPr>
        <p:spPr>
          <a:xfrm>
            <a:off x="5486400" y="2926603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60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2C5F776-4481-4F4F-BE58-0F6C05B0FAC8}"/>
              </a:ext>
            </a:extLst>
          </p:cNvPr>
          <p:cNvSpPr txBox="1"/>
          <p:nvPr/>
        </p:nvSpPr>
        <p:spPr>
          <a:xfrm>
            <a:off x="5486400" y="3696557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A809323-DBE1-47D8-9A20-6CFACD4D2933}"/>
              </a:ext>
            </a:extLst>
          </p:cNvPr>
          <p:cNvSpPr txBox="1"/>
          <p:nvPr/>
        </p:nvSpPr>
        <p:spPr>
          <a:xfrm>
            <a:off x="5510222" y="4450105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78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A36E20B5-D5E6-45DB-A8AE-D8DE58AE76DA}"/>
              </a:ext>
            </a:extLst>
          </p:cNvPr>
          <p:cNvSpPr txBox="1"/>
          <p:nvPr/>
        </p:nvSpPr>
        <p:spPr>
          <a:xfrm>
            <a:off x="5501886" y="5148739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87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08C8902B-82B2-4053-9231-85EC92438331}"/>
              </a:ext>
            </a:extLst>
          </p:cNvPr>
          <p:cNvSpPr txBox="1"/>
          <p:nvPr/>
        </p:nvSpPr>
        <p:spPr>
          <a:xfrm>
            <a:off x="6213892" y="5148739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5A4C881-75D7-4E7A-BEC3-71E12AC4BD82}"/>
              </a:ext>
            </a:extLst>
          </p:cNvPr>
          <p:cNvSpPr txBox="1"/>
          <p:nvPr/>
        </p:nvSpPr>
        <p:spPr>
          <a:xfrm>
            <a:off x="6199598" y="4450105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25A8C67-8F66-45FB-868A-E1DF6A486DF1}"/>
              </a:ext>
            </a:extLst>
          </p:cNvPr>
          <p:cNvSpPr txBox="1"/>
          <p:nvPr/>
        </p:nvSpPr>
        <p:spPr>
          <a:xfrm>
            <a:off x="6169852" y="3688354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67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F917D09-A139-4040-BAA0-31ED414F9E1C}"/>
              </a:ext>
            </a:extLst>
          </p:cNvPr>
          <p:cNvSpPr txBox="1"/>
          <p:nvPr/>
        </p:nvSpPr>
        <p:spPr>
          <a:xfrm>
            <a:off x="6190074" y="2914155"/>
            <a:ext cx="67627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410238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9515E3F6-E431-459D-B659-A0AE89F1633F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951980" y="5781674"/>
            <a:ext cx="2159809" cy="952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742208E-E23F-4C7D-B86F-DD5629822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87364" y="529467"/>
            <a:ext cx="6255373" cy="609600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BDE25DA-D270-4A09-B52F-892E969632C1}"/>
              </a:ext>
            </a:extLst>
          </p:cNvPr>
          <p:cNvSpPr/>
          <p:nvPr/>
        </p:nvSpPr>
        <p:spPr>
          <a:xfrm rot="19161413">
            <a:off x="-66951" y="1009651"/>
            <a:ext cx="2895598" cy="86677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HOMEWORK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2.9.21</a:t>
            </a:r>
          </a:p>
        </p:txBody>
      </p:sp>
    </p:spTree>
    <p:extLst>
      <p:ext uri="{BB962C8B-B14F-4D97-AF65-F5344CB8AC3E}">
        <p14:creationId xmlns:p14="http://schemas.microsoft.com/office/powerpoint/2010/main" val="38972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/>
          <p:cNvSpPr txBox="1"/>
          <p:nvPr/>
        </p:nvSpPr>
        <p:spPr>
          <a:xfrm>
            <a:off x="2195514" y="1647825"/>
            <a:ext cx="7800975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666875" y="4794886"/>
            <a:ext cx="9144000" cy="17011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131</Words>
  <Application>Microsoft Office PowerPoint</Application>
  <PresentationFormat>Widescreen</PresentationFormat>
  <Paragraphs>93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12</cp:revision>
  <dcterms:created xsi:type="dcterms:W3CDTF">2021-08-30T18:32:33Z</dcterms:created>
  <dcterms:modified xsi:type="dcterms:W3CDTF">2021-08-31T18:43:25Z</dcterms:modified>
</cp:coreProperties>
</file>