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79" r:id="rId4"/>
    <p:sldId id="285" r:id="rId5"/>
    <p:sldId id="286" r:id="rId6"/>
    <p:sldId id="268" r:id="rId7"/>
    <p:sldId id="261" r:id="rId8"/>
    <p:sldId id="284" r:id="rId9"/>
    <p:sldId id="262"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88452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00107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534104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 id="2147483659"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 14</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NUMBER:3</a:t>
            </a:r>
          </a:p>
          <a:p>
            <a:pPr fontAlgn="ctr"/>
            <a:r>
              <a:rPr lang="en-US" sz="1600" b="1" dirty="0">
                <a:latin typeface="Calibri" pitchFamily="34" charset="0"/>
                <a:cs typeface="Calibri" pitchFamily="34" charset="0"/>
              </a:rPr>
              <a:t>CHAPTER NAME :MORE ON PAINT 3D</a:t>
            </a:r>
          </a:p>
          <a:p>
            <a:r>
              <a:rPr lang="en-US" sz="1600" b="1" dirty="0">
                <a:latin typeface="Calibri" pitchFamily="34" charset="0"/>
                <a:cs typeface="Calibri" pitchFamily="34" charset="0"/>
              </a:rPr>
              <a:t>SUBTOPIC : REVISION</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revise about  Paint 3D.</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IN" sz="2400" b="1" dirty="0">
                <a:solidFill>
                  <a:srgbClr val="FF0000"/>
                </a:solidFill>
              </a:rPr>
              <a:t>S</a:t>
            </a:r>
            <a:r>
              <a:rPr lang="en" sz="2400" b="1" dirty="0">
                <a:solidFill>
                  <a:srgbClr val="FF0000"/>
                </a:solidFill>
              </a:rPr>
              <a:t>tate true and false</a:t>
            </a:r>
            <a:endParaRPr sz="2400" b="1" dirty="0">
              <a:solidFill>
                <a:srgbClr val="FF0000"/>
              </a:solidFill>
            </a:endParaRPr>
          </a:p>
        </p:txBody>
      </p:sp>
      <p:sp>
        <p:nvSpPr>
          <p:cNvPr id="92" name="Google Shape;92;p6"/>
          <p:cNvSpPr txBox="1"/>
          <p:nvPr/>
        </p:nvSpPr>
        <p:spPr>
          <a:xfrm>
            <a:off x="496093" y="547661"/>
            <a:ext cx="8219048" cy="4522681"/>
          </a:xfrm>
          <a:prstGeom prst="rect">
            <a:avLst/>
          </a:prstGeom>
          <a:noFill/>
          <a:ln>
            <a:noFill/>
          </a:ln>
        </p:spPr>
        <p:txBody>
          <a:bodyPr spcFirstLastPara="1" wrap="square" lIns="68569" tIns="68569" rIns="68569" bIns="68569" anchor="t" anchorCtr="0">
            <a:noAutofit/>
          </a:bodyPr>
          <a:lstStyle/>
          <a:p>
            <a:pPr marL="342900" indent="-342900">
              <a:buSzPct val="95000"/>
              <a:buFont typeface="+mj-lt"/>
              <a:buAutoNum type="arabicPeriod"/>
            </a:pPr>
            <a:r>
              <a:rPr lang="en-US" sz="3500" dirty="0">
                <a:latin typeface="Calibri" pitchFamily="34" charset="0"/>
                <a:ea typeface="Calibri"/>
                <a:cs typeface="Calibri" pitchFamily="34" charset="0"/>
                <a:sym typeface="Calibri"/>
              </a:rPr>
              <a:t>There are five 3D shapes that we can use to make our own 3D models.</a:t>
            </a:r>
          </a:p>
          <a:p>
            <a:pPr marL="342900" indent="-342900">
              <a:buSzPct val="95000"/>
              <a:buFont typeface="+mj-lt"/>
              <a:buAutoNum type="arabicPeriod"/>
            </a:pPr>
            <a:r>
              <a:rPr lang="en-US" sz="3500" dirty="0">
                <a:latin typeface="Calibri" pitchFamily="34" charset="0"/>
                <a:ea typeface="Calibri"/>
                <a:cs typeface="Calibri" pitchFamily="34" charset="0"/>
                <a:sym typeface="Calibri"/>
              </a:rPr>
              <a:t>Stickers can be added to only 2D drawings.  .           </a:t>
            </a:r>
          </a:p>
          <a:p>
            <a:pPr marL="342900" indent="-342900">
              <a:buSzPct val="95000"/>
              <a:buFont typeface="+mj-lt"/>
              <a:buAutoNum type="arabicPeriod"/>
            </a:pPr>
            <a:r>
              <a:rPr lang="en-US" sz="3500" dirty="0">
                <a:latin typeface="Calibri" pitchFamily="34" charset="0"/>
                <a:ea typeface="Calibri"/>
                <a:cs typeface="Calibri" pitchFamily="34" charset="0"/>
                <a:sym typeface="Calibri"/>
              </a:rPr>
              <a:t>There are four icons on top of sticker panel.</a:t>
            </a:r>
          </a:p>
          <a:p>
            <a:pPr marL="342900" indent="-342900">
              <a:buSzPct val="95000"/>
              <a:buFont typeface="+mj-lt"/>
              <a:buAutoNum type="arabicPeriod"/>
            </a:pPr>
            <a:r>
              <a:rPr lang="en-US" sz="3500" dirty="0">
                <a:latin typeface="Calibri" pitchFamily="34" charset="0"/>
                <a:ea typeface="Calibri"/>
                <a:cs typeface="Calibri" pitchFamily="34" charset="0"/>
                <a:sym typeface="Calibri"/>
              </a:rPr>
              <a:t>We can change the position and size of the sticker by dragging its edges.</a:t>
            </a:r>
          </a:p>
        </p:txBody>
      </p:sp>
      <p:sp>
        <p:nvSpPr>
          <p:cNvPr id="9" name="TextBox 8">
            <a:extLst>
              <a:ext uri="{FF2B5EF4-FFF2-40B4-BE49-F238E27FC236}">
                <a16:creationId xmlns:a16="http://schemas.microsoft.com/office/drawing/2014/main" id="{1C14A2B6-11A2-4260-82B0-FAA5284FB177}"/>
              </a:ext>
            </a:extLst>
          </p:cNvPr>
          <p:cNvSpPr txBox="1"/>
          <p:nvPr/>
        </p:nvSpPr>
        <p:spPr>
          <a:xfrm>
            <a:off x="6076919" y="1159536"/>
            <a:ext cx="1999371" cy="461665"/>
          </a:xfrm>
          <a:prstGeom prst="rect">
            <a:avLst/>
          </a:prstGeom>
          <a:noFill/>
        </p:spPr>
        <p:txBody>
          <a:bodyPr wrap="square" rtlCol="0">
            <a:spAutoFit/>
          </a:bodyPr>
          <a:lstStyle/>
          <a:p>
            <a:r>
              <a:rPr lang="en-IN" sz="2400" b="1" dirty="0">
                <a:solidFill>
                  <a:srgbClr val="002060"/>
                </a:solidFill>
              </a:rPr>
              <a:t>False  </a:t>
            </a:r>
          </a:p>
        </p:txBody>
      </p:sp>
      <p:sp>
        <p:nvSpPr>
          <p:cNvPr id="10" name="TextBox 9">
            <a:extLst>
              <a:ext uri="{FF2B5EF4-FFF2-40B4-BE49-F238E27FC236}">
                <a16:creationId xmlns:a16="http://schemas.microsoft.com/office/drawing/2014/main" id="{188F91E2-7CA7-4805-B66A-4C2559DCC521}"/>
              </a:ext>
            </a:extLst>
          </p:cNvPr>
          <p:cNvSpPr txBox="1"/>
          <p:nvPr/>
        </p:nvSpPr>
        <p:spPr>
          <a:xfrm>
            <a:off x="2465394" y="2325562"/>
            <a:ext cx="1999371" cy="461665"/>
          </a:xfrm>
          <a:prstGeom prst="rect">
            <a:avLst/>
          </a:prstGeom>
          <a:noFill/>
        </p:spPr>
        <p:txBody>
          <a:bodyPr wrap="square" rtlCol="0">
            <a:spAutoFit/>
          </a:bodyPr>
          <a:lstStyle/>
          <a:p>
            <a:r>
              <a:rPr lang="en-IN" sz="2400" b="1" dirty="0">
                <a:solidFill>
                  <a:srgbClr val="002060"/>
                </a:solidFill>
              </a:rPr>
              <a:t>False  </a:t>
            </a:r>
          </a:p>
        </p:txBody>
      </p:sp>
      <p:sp>
        <p:nvSpPr>
          <p:cNvPr id="11" name="TextBox 10">
            <a:extLst>
              <a:ext uri="{FF2B5EF4-FFF2-40B4-BE49-F238E27FC236}">
                <a16:creationId xmlns:a16="http://schemas.microsoft.com/office/drawing/2014/main" id="{8684D070-D005-42A0-89CB-3C786DE55495}"/>
              </a:ext>
            </a:extLst>
          </p:cNvPr>
          <p:cNvSpPr txBox="1"/>
          <p:nvPr/>
        </p:nvSpPr>
        <p:spPr>
          <a:xfrm>
            <a:off x="2284640" y="3334887"/>
            <a:ext cx="1999371" cy="461665"/>
          </a:xfrm>
          <a:prstGeom prst="rect">
            <a:avLst/>
          </a:prstGeom>
          <a:noFill/>
        </p:spPr>
        <p:txBody>
          <a:bodyPr wrap="square" rtlCol="0">
            <a:spAutoFit/>
          </a:bodyPr>
          <a:lstStyle/>
          <a:p>
            <a:r>
              <a:rPr lang="en-IN" sz="2400" b="1" dirty="0">
                <a:solidFill>
                  <a:srgbClr val="002060"/>
                </a:solidFill>
              </a:rPr>
              <a:t>False  </a:t>
            </a:r>
          </a:p>
        </p:txBody>
      </p:sp>
      <p:sp>
        <p:nvSpPr>
          <p:cNvPr id="12" name="TextBox 11">
            <a:extLst>
              <a:ext uri="{FF2B5EF4-FFF2-40B4-BE49-F238E27FC236}">
                <a16:creationId xmlns:a16="http://schemas.microsoft.com/office/drawing/2014/main" id="{3D7DFA28-1FFD-4A34-BE4C-111163B97098}"/>
              </a:ext>
            </a:extLst>
          </p:cNvPr>
          <p:cNvSpPr txBox="1"/>
          <p:nvPr/>
        </p:nvSpPr>
        <p:spPr>
          <a:xfrm>
            <a:off x="6864044" y="4365006"/>
            <a:ext cx="1999371" cy="461665"/>
          </a:xfrm>
          <a:prstGeom prst="rect">
            <a:avLst/>
          </a:prstGeom>
          <a:noFill/>
        </p:spPr>
        <p:txBody>
          <a:bodyPr wrap="square" rtlCol="0">
            <a:spAutoFit/>
          </a:bodyPr>
          <a:lstStyle/>
          <a:p>
            <a:r>
              <a:rPr lang="en-IN" sz="2400" b="1" dirty="0">
                <a:solidFill>
                  <a:srgbClr val="002060"/>
                </a:solidFill>
              </a:rPr>
              <a:t>True  </a:t>
            </a:r>
          </a:p>
        </p:txBody>
      </p:sp>
    </p:spTree>
    <p:extLst>
      <p:ext uri="{BB962C8B-B14F-4D97-AF65-F5344CB8AC3E}">
        <p14:creationId xmlns:p14="http://schemas.microsoft.com/office/powerpoint/2010/main" val="32400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IN" sz="2400" b="1" dirty="0">
                <a:solidFill>
                  <a:srgbClr val="FF0000"/>
                </a:solidFill>
              </a:rPr>
              <a:t>S</a:t>
            </a:r>
            <a:r>
              <a:rPr lang="en" sz="2400" b="1" dirty="0">
                <a:solidFill>
                  <a:srgbClr val="FF0000"/>
                </a:solidFill>
              </a:rPr>
              <a:t>tate true and false</a:t>
            </a:r>
            <a:endParaRPr sz="2400" b="1" dirty="0">
              <a:solidFill>
                <a:srgbClr val="FF0000"/>
              </a:solidFill>
            </a:endParaRPr>
          </a:p>
        </p:txBody>
      </p:sp>
      <p:sp>
        <p:nvSpPr>
          <p:cNvPr id="92" name="Google Shape;92;p6"/>
          <p:cNvSpPr txBox="1"/>
          <p:nvPr/>
        </p:nvSpPr>
        <p:spPr>
          <a:xfrm>
            <a:off x="496093" y="547661"/>
            <a:ext cx="8219048" cy="4522681"/>
          </a:xfrm>
          <a:prstGeom prst="rect">
            <a:avLst/>
          </a:prstGeom>
          <a:noFill/>
          <a:ln>
            <a:noFill/>
          </a:ln>
        </p:spPr>
        <p:txBody>
          <a:bodyPr spcFirstLastPara="1" wrap="square" lIns="68569" tIns="68569" rIns="68569" bIns="68569" anchor="t" anchorCtr="0">
            <a:noAutofit/>
          </a:bodyPr>
          <a:lstStyle/>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Word 2016 is a word processor.</a:t>
            </a:r>
          </a:p>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Find button is present in the Home group of Editing tab.           </a:t>
            </a:r>
          </a:p>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Header and footer is used to place information on top and bottom of every page.</a:t>
            </a:r>
          </a:p>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Line spacing is the amount of space above or below a paragraph.</a:t>
            </a:r>
          </a:p>
        </p:txBody>
      </p:sp>
      <p:sp>
        <p:nvSpPr>
          <p:cNvPr id="9" name="TextBox 8">
            <a:extLst>
              <a:ext uri="{FF2B5EF4-FFF2-40B4-BE49-F238E27FC236}">
                <a16:creationId xmlns:a16="http://schemas.microsoft.com/office/drawing/2014/main" id="{1C14A2B6-11A2-4260-82B0-FAA5284FB177}"/>
              </a:ext>
            </a:extLst>
          </p:cNvPr>
          <p:cNvSpPr txBox="1"/>
          <p:nvPr/>
        </p:nvSpPr>
        <p:spPr>
          <a:xfrm>
            <a:off x="6715770" y="680193"/>
            <a:ext cx="1999371" cy="461665"/>
          </a:xfrm>
          <a:prstGeom prst="rect">
            <a:avLst/>
          </a:prstGeom>
          <a:noFill/>
        </p:spPr>
        <p:txBody>
          <a:bodyPr wrap="square" rtlCol="0">
            <a:spAutoFit/>
          </a:bodyPr>
          <a:lstStyle/>
          <a:p>
            <a:r>
              <a:rPr lang="en-IN" sz="2400" b="1" dirty="0">
                <a:solidFill>
                  <a:srgbClr val="002060"/>
                </a:solidFill>
              </a:rPr>
              <a:t>True   </a:t>
            </a:r>
          </a:p>
        </p:txBody>
      </p:sp>
      <p:sp>
        <p:nvSpPr>
          <p:cNvPr id="10" name="TextBox 9">
            <a:extLst>
              <a:ext uri="{FF2B5EF4-FFF2-40B4-BE49-F238E27FC236}">
                <a16:creationId xmlns:a16="http://schemas.microsoft.com/office/drawing/2014/main" id="{188F91E2-7CA7-4805-B66A-4C2559DCC521}"/>
              </a:ext>
            </a:extLst>
          </p:cNvPr>
          <p:cNvSpPr txBox="1"/>
          <p:nvPr/>
        </p:nvSpPr>
        <p:spPr>
          <a:xfrm>
            <a:off x="3605931" y="1808613"/>
            <a:ext cx="1999371" cy="461665"/>
          </a:xfrm>
          <a:prstGeom prst="rect">
            <a:avLst/>
          </a:prstGeom>
          <a:noFill/>
        </p:spPr>
        <p:txBody>
          <a:bodyPr wrap="square" rtlCol="0">
            <a:spAutoFit/>
          </a:bodyPr>
          <a:lstStyle/>
          <a:p>
            <a:r>
              <a:rPr lang="en-IN" sz="2400" b="1" dirty="0">
                <a:solidFill>
                  <a:srgbClr val="002060"/>
                </a:solidFill>
              </a:rPr>
              <a:t>False  </a:t>
            </a:r>
          </a:p>
        </p:txBody>
      </p:sp>
      <p:sp>
        <p:nvSpPr>
          <p:cNvPr id="11" name="TextBox 10">
            <a:extLst>
              <a:ext uri="{FF2B5EF4-FFF2-40B4-BE49-F238E27FC236}">
                <a16:creationId xmlns:a16="http://schemas.microsoft.com/office/drawing/2014/main" id="{8684D070-D005-42A0-89CB-3C786DE55495}"/>
              </a:ext>
            </a:extLst>
          </p:cNvPr>
          <p:cNvSpPr txBox="1"/>
          <p:nvPr/>
        </p:nvSpPr>
        <p:spPr>
          <a:xfrm>
            <a:off x="2284640" y="3334887"/>
            <a:ext cx="1999371" cy="461665"/>
          </a:xfrm>
          <a:prstGeom prst="rect">
            <a:avLst/>
          </a:prstGeom>
          <a:noFill/>
        </p:spPr>
        <p:txBody>
          <a:bodyPr wrap="square" rtlCol="0">
            <a:spAutoFit/>
          </a:bodyPr>
          <a:lstStyle/>
          <a:p>
            <a:r>
              <a:rPr lang="en-IN" sz="2400" b="1" dirty="0">
                <a:solidFill>
                  <a:srgbClr val="002060"/>
                </a:solidFill>
              </a:rPr>
              <a:t>True </a:t>
            </a:r>
          </a:p>
        </p:txBody>
      </p:sp>
      <p:sp>
        <p:nvSpPr>
          <p:cNvPr id="12" name="TextBox 11">
            <a:extLst>
              <a:ext uri="{FF2B5EF4-FFF2-40B4-BE49-F238E27FC236}">
                <a16:creationId xmlns:a16="http://schemas.microsoft.com/office/drawing/2014/main" id="{3D7DFA28-1FFD-4A34-BE4C-111163B97098}"/>
              </a:ext>
            </a:extLst>
          </p:cNvPr>
          <p:cNvSpPr txBox="1"/>
          <p:nvPr/>
        </p:nvSpPr>
        <p:spPr>
          <a:xfrm>
            <a:off x="6864044" y="4365006"/>
            <a:ext cx="1999371" cy="461665"/>
          </a:xfrm>
          <a:prstGeom prst="rect">
            <a:avLst/>
          </a:prstGeom>
          <a:noFill/>
        </p:spPr>
        <p:txBody>
          <a:bodyPr wrap="square" rtlCol="0">
            <a:spAutoFit/>
          </a:bodyPr>
          <a:lstStyle/>
          <a:p>
            <a:r>
              <a:rPr lang="en-IN" sz="2400" b="1" dirty="0">
                <a:solidFill>
                  <a:srgbClr val="002060"/>
                </a:solidFill>
              </a:rPr>
              <a:t>False   </a:t>
            </a:r>
          </a:p>
        </p:txBody>
      </p:sp>
    </p:spTree>
    <p:extLst>
      <p:ext uri="{BB962C8B-B14F-4D97-AF65-F5344CB8AC3E}">
        <p14:creationId xmlns:p14="http://schemas.microsoft.com/office/powerpoint/2010/main" val="676036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2" name="Google Shape;92;p6"/>
          <p:cNvSpPr txBox="1"/>
          <p:nvPr/>
        </p:nvSpPr>
        <p:spPr>
          <a:xfrm>
            <a:off x="675168" y="301126"/>
            <a:ext cx="6724439" cy="4664279"/>
          </a:xfrm>
          <a:prstGeom prst="rect">
            <a:avLst/>
          </a:prstGeom>
          <a:noFill/>
          <a:ln>
            <a:noFill/>
          </a:ln>
        </p:spPr>
        <p:txBody>
          <a:bodyPr spcFirstLastPara="1" wrap="square" lIns="68569" tIns="68569" rIns="68569" bIns="68569" anchor="t" anchorCtr="0">
            <a:noAutofit/>
          </a:bodyPr>
          <a:lstStyle/>
          <a:p>
            <a:pPr fontAlgn="base"/>
            <a:r>
              <a:rPr lang="en-IN" sz="20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What is line spacing?</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The vertical distance between successive lines of the text in a document.</a:t>
            </a:r>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What are the three icons present on top of Stickers panel?.</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Stickers, Textures and Add Stickers.</a:t>
            </a:r>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Write the shortcut key to add ruler to measure the picture in Paint 3D.</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Ctrl + R</a:t>
            </a:r>
          </a:p>
          <a:p>
            <a:pPr fontAlgn="base"/>
            <a:r>
              <a:rPr lang="en-IN" sz="2000" dirty="0">
                <a:latin typeface="Calibri" panose="020F0502020204030204" pitchFamily="34" charset="0"/>
                <a:ea typeface="Times New Roman" panose="02020603050405020304" pitchFamily="18" charset="0"/>
                <a:cs typeface="Calibri" panose="020F0502020204030204" pitchFamily="34" charset="0"/>
              </a:rPr>
              <a:t>4. </a:t>
            </a:r>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What are the six 3D shapes to make 3D models in Paint 3D</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Square, sphere, cylinder, capsule, cone and doughnut</a:t>
            </a: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5. In which orientation document is printed width wise?</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Landscape orientation</a:t>
            </a:r>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endPar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fontAlgn="base"/>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7" end="7"/>
                                            </p:txEl>
                                          </p:spTgt>
                                        </p:tgtEl>
                                        <p:attrNameLst>
                                          <p:attrName>style.visibility</p:attrName>
                                        </p:attrNameLst>
                                      </p:cBhvr>
                                      <p:to>
                                        <p:strVal val="visible"/>
                                      </p:to>
                                    </p:set>
                                    <p:anim calcmode="lin" valueType="num">
                                      <p:cBhvr additive="base">
                                        <p:cTn id="25" dur="500" fill="hold"/>
                                        <p:tgtEl>
                                          <p:spTgt spid="9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8" end="8"/>
                                            </p:txEl>
                                          </p:spTgt>
                                        </p:tgtEl>
                                        <p:attrNameLst>
                                          <p:attrName>style.visibility</p:attrName>
                                        </p:attrNameLst>
                                      </p:cBhvr>
                                      <p:to>
                                        <p:strVal val="visible"/>
                                      </p:to>
                                    </p:set>
                                    <p:anim calcmode="lin" valueType="num">
                                      <p:cBhvr additive="base">
                                        <p:cTn id="31"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9" end="9"/>
                                            </p:txEl>
                                          </p:spTgt>
                                        </p:tgtEl>
                                        <p:attrNameLst>
                                          <p:attrName>style.visibility</p:attrName>
                                        </p:attrNameLst>
                                      </p:cBhvr>
                                      <p:to>
                                        <p:strVal val="visible"/>
                                      </p:to>
                                    </p:set>
                                    <p:anim calcmode="lin" valueType="num">
                                      <p:cBhvr additive="base">
                                        <p:cTn id="37"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2">
                                            <p:txEl>
                                              <p:pRg st="10" end="10"/>
                                            </p:txEl>
                                          </p:spTgt>
                                        </p:tgtEl>
                                        <p:attrNameLst>
                                          <p:attrName>style.visibility</p:attrName>
                                        </p:attrNameLst>
                                      </p:cBhvr>
                                      <p:to>
                                        <p:strVal val="visible"/>
                                      </p:to>
                                    </p:set>
                                    <p:anim calcmode="lin" valueType="num">
                                      <p:cBhvr additive="base">
                                        <p:cTn id="43"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611875"/>
          </a:xfrm>
          <a:prstGeom prst="rect">
            <a:avLst/>
          </a:prstGeom>
          <a:noFill/>
          <a:ln>
            <a:noFill/>
          </a:ln>
        </p:spPr>
      </p:pic>
      <p:sp>
        <p:nvSpPr>
          <p:cNvPr id="2" name="Content Placeholder 1"/>
          <p:cNvSpPr>
            <a:spLocks noGrp="1"/>
          </p:cNvSpPr>
          <p:nvPr>
            <p:ph idx="1"/>
          </p:nvPr>
        </p:nvSpPr>
        <p:spPr>
          <a:xfrm>
            <a:off x="0" y="-78698"/>
            <a:ext cx="9601200" cy="4913919"/>
          </a:xfrm>
        </p:spPr>
        <p:txBody>
          <a:bodyPr>
            <a:normAutofit/>
          </a:bodyPr>
          <a:lstStyle/>
          <a:p>
            <a:pPr marL="0" indent="0">
              <a:lnSpc>
                <a:spcPct val="150000"/>
              </a:lnSpc>
              <a:buNone/>
            </a:pPr>
            <a:r>
              <a:rPr lang="en-IN" b="1" dirty="0">
                <a:solidFill>
                  <a:srgbClr val="FF0000"/>
                </a:solidFill>
              </a:rPr>
              <a:t>Tick the correct answer:-</a:t>
            </a:r>
          </a:p>
          <a:p>
            <a:pPr marL="385763" indent="-385763">
              <a:lnSpc>
                <a:spcPct val="150000"/>
              </a:lnSpc>
              <a:buFont typeface="+mj-lt"/>
              <a:buAutoNum type="arabicPeriod"/>
            </a:pPr>
            <a:endParaRPr lang="en-IN" b="1" dirty="0"/>
          </a:p>
          <a:p>
            <a:pPr marL="385763" indent="-385763">
              <a:lnSpc>
                <a:spcPct val="150000"/>
              </a:lnSpc>
              <a:buFont typeface="+mj-lt"/>
              <a:buAutoNum type="arabicPeriod"/>
            </a:pPr>
            <a:r>
              <a:rPr lang="en-IN" b="1" dirty="0"/>
              <a:t>We can quickly set Tabs by using the ______ button?		        		  (Tab view/ Tab selector/ Tab orientation)</a:t>
            </a:r>
          </a:p>
          <a:p>
            <a:pPr marL="385763" indent="-385763">
              <a:lnSpc>
                <a:spcPct val="150000"/>
              </a:lnSpc>
              <a:buFont typeface="+mj-lt"/>
              <a:buAutoNum type="arabicPeriod"/>
            </a:pPr>
            <a:r>
              <a:rPr lang="en-IN" b="1" dirty="0"/>
              <a:t>Line and paragraph spacing button is present in ______ group?                   (paragraph / line/ space) </a:t>
            </a:r>
          </a:p>
          <a:p>
            <a:pPr marL="385763" indent="-385763">
              <a:lnSpc>
                <a:spcPct val="150000"/>
              </a:lnSpc>
              <a:buFont typeface="+mj-lt"/>
              <a:buAutoNum type="arabicPeriod"/>
            </a:pPr>
            <a:r>
              <a:rPr lang="en-IN" b="1" dirty="0"/>
              <a:t>Format painter button is present in _______ group ( home/ ribbon/ clipboard).</a:t>
            </a:r>
            <a:endParaRPr lang="en-IN" dirty="0"/>
          </a:p>
          <a:p>
            <a:pPr marL="385763" indent="-385763">
              <a:lnSpc>
                <a:spcPct val="150000"/>
              </a:lnSpc>
              <a:buFont typeface="+mj-lt"/>
              <a:buAutoNum type="arabicPeriod"/>
            </a:pPr>
            <a:r>
              <a:rPr lang="en-IN" b="1" dirty="0"/>
              <a:t>In _____ box, we type the text that we want to search. ( find what/ find next/ find new?</a:t>
            </a:r>
          </a:p>
          <a:p>
            <a:pPr marL="385763" indent="-385763">
              <a:lnSpc>
                <a:spcPct val="150000"/>
              </a:lnSpc>
              <a:buFont typeface="+mj-lt"/>
              <a:buAutoNum type="arabicPeriod"/>
            </a:pPr>
            <a:r>
              <a:rPr lang="en-IN" b="1" dirty="0"/>
              <a:t>Using _____ in Microsoft Paint 3D is similar to using a sticker. (format/ texture/ effects)</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2368108" y="1071356"/>
            <a:ext cx="453838" cy="461665"/>
          </a:xfrm>
          <a:prstGeom prst="rect">
            <a:avLst/>
          </a:prstGeom>
          <a:noFill/>
        </p:spPr>
        <p:txBody>
          <a:bodyPr wrap="square" rtlCol="0">
            <a:spAutoFit/>
          </a:bodyPr>
          <a:lstStyle/>
          <a:p>
            <a:r>
              <a:rPr lang="en-IN" sz="2400" b="1" dirty="0">
                <a:solidFill>
                  <a:srgbClr val="FF0000"/>
                </a:solidFill>
              </a:rPr>
              <a:t>√</a:t>
            </a:r>
          </a:p>
        </p:txBody>
      </p:sp>
      <p:sp>
        <p:nvSpPr>
          <p:cNvPr id="6" name="TextBox 5"/>
          <p:cNvSpPr txBox="1"/>
          <p:nvPr/>
        </p:nvSpPr>
        <p:spPr>
          <a:xfrm>
            <a:off x="3298774" y="973102"/>
            <a:ext cx="453838" cy="461665"/>
          </a:xfrm>
          <a:prstGeom prst="rect">
            <a:avLst/>
          </a:prstGeom>
          <a:noFill/>
        </p:spPr>
        <p:txBody>
          <a:bodyPr wrap="square" rtlCol="0">
            <a:spAutoFit/>
          </a:bodyPr>
          <a:lstStyle/>
          <a:p>
            <a:endParaRPr lang="en-IN" sz="2400" b="1" dirty="0">
              <a:solidFill>
                <a:srgbClr val="FF0000"/>
              </a:solidFill>
            </a:endParaRPr>
          </a:p>
        </p:txBody>
      </p:sp>
      <p:sp>
        <p:nvSpPr>
          <p:cNvPr id="7" name="TextBox 6"/>
          <p:cNvSpPr txBox="1"/>
          <p:nvPr/>
        </p:nvSpPr>
        <p:spPr>
          <a:xfrm>
            <a:off x="750052" y="1916596"/>
            <a:ext cx="453838" cy="461665"/>
          </a:xfrm>
          <a:prstGeom prst="rect">
            <a:avLst/>
          </a:prstGeom>
          <a:noFill/>
        </p:spPr>
        <p:txBody>
          <a:bodyPr wrap="square" rtlCol="0">
            <a:spAutoFit/>
          </a:bodyPr>
          <a:lstStyle/>
          <a:p>
            <a:r>
              <a:rPr lang="en-IN" sz="2400" b="1" dirty="0">
                <a:solidFill>
                  <a:srgbClr val="FF0000"/>
                </a:solidFill>
              </a:rPr>
              <a:t>√</a:t>
            </a:r>
          </a:p>
        </p:txBody>
      </p:sp>
      <p:sp>
        <p:nvSpPr>
          <p:cNvPr id="8" name="TextBox 7"/>
          <p:cNvSpPr txBox="1"/>
          <p:nvPr/>
        </p:nvSpPr>
        <p:spPr>
          <a:xfrm>
            <a:off x="7940110" y="2198937"/>
            <a:ext cx="453838" cy="461665"/>
          </a:xfrm>
          <a:prstGeom prst="rect">
            <a:avLst/>
          </a:prstGeom>
          <a:noFill/>
        </p:spPr>
        <p:txBody>
          <a:bodyPr wrap="square" rtlCol="0">
            <a:spAutoFit/>
          </a:bodyPr>
          <a:lstStyle/>
          <a:p>
            <a:r>
              <a:rPr lang="en-IN" sz="2400" b="1" dirty="0">
                <a:solidFill>
                  <a:srgbClr val="FF0000"/>
                </a:solidFill>
              </a:rPr>
              <a:t>√</a:t>
            </a:r>
          </a:p>
        </p:txBody>
      </p:sp>
      <p:sp>
        <p:nvSpPr>
          <p:cNvPr id="9" name="TextBox 8"/>
          <p:cNvSpPr txBox="1"/>
          <p:nvPr/>
        </p:nvSpPr>
        <p:spPr>
          <a:xfrm>
            <a:off x="7080423" y="2660602"/>
            <a:ext cx="453838" cy="461665"/>
          </a:xfrm>
          <a:prstGeom prst="rect">
            <a:avLst/>
          </a:prstGeom>
          <a:noFill/>
        </p:spPr>
        <p:txBody>
          <a:bodyPr wrap="square" rtlCol="0">
            <a:spAutoFit/>
          </a:bodyPr>
          <a:lstStyle/>
          <a:p>
            <a:r>
              <a:rPr lang="en-IN" sz="2400" b="1" dirty="0">
                <a:solidFill>
                  <a:srgbClr val="FF0000"/>
                </a:solidFill>
              </a:rPr>
              <a:t>√</a:t>
            </a:r>
          </a:p>
        </p:txBody>
      </p:sp>
      <p:sp>
        <p:nvSpPr>
          <p:cNvPr id="10" name="TextBox 9"/>
          <p:cNvSpPr txBox="1"/>
          <p:nvPr/>
        </p:nvSpPr>
        <p:spPr>
          <a:xfrm>
            <a:off x="6155391" y="3878210"/>
            <a:ext cx="453838" cy="461665"/>
          </a:xfrm>
          <a:prstGeom prst="rect">
            <a:avLst/>
          </a:prstGeom>
          <a:noFill/>
        </p:spPr>
        <p:txBody>
          <a:bodyPr wrap="square" rtlCol="0">
            <a:spAutoFit/>
          </a:bodyPr>
          <a:lstStyle/>
          <a:p>
            <a:endParaRPr lang="en-IN" sz="24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8393948" y="3559483"/>
            <a:ext cx="453838" cy="461665"/>
          </a:xfrm>
          <a:prstGeom prst="rect">
            <a:avLst/>
          </a:prstGeom>
          <a:noFill/>
        </p:spPr>
        <p:txBody>
          <a:bodyPr wrap="square" rtlCol="0">
            <a:spAutoFit/>
          </a:bodyPr>
          <a:lstStyle/>
          <a:p>
            <a:r>
              <a:rPr lang="en-IN" sz="24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revise </a:t>
            </a:r>
            <a:r>
              <a:rPr lang="en-US" sz="2000" b="1">
                <a:latin typeface="Calibri" pitchFamily="34" charset="0"/>
                <a:cs typeface="Calibri" pitchFamily="34" charset="0"/>
              </a:rPr>
              <a:t>the chapter.</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HOMEWORK :</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GB" sz="3200" b="0" i="0" u="none" strike="noStrike" dirty="0">
                <a:solidFill>
                  <a:srgbClr val="000000"/>
                </a:solidFill>
                <a:effectLst/>
                <a:latin typeface="Calibri" panose="020F0502020204030204" pitchFamily="34" charset="0"/>
              </a:rPr>
              <a:t>Learn </a:t>
            </a:r>
            <a:r>
              <a:rPr lang="en-GB" sz="3200" b="0" i="0" u="none" strike="noStrike" dirty="0" err="1">
                <a:solidFill>
                  <a:srgbClr val="000000"/>
                </a:solidFill>
                <a:effectLst/>
                <a:latin typeface="Calibri" panose="020F0502020204030204" pitchFamily="34" charset="0"/>
              </a:rPr>
              <a:t>ch</a:t>
            </a:r>
            <a:r>
              <a:rPr lang="en-GB" sz="3200" b="0" i="0" u="none" strike="noStrike" dirty="0">
                <a:solidFill>
                  <a:srgbClr val="000000"/>
                </a:solidFill>
                <a:effectLst/>
                <a:latin typeface="Calibri" panose="020F0502020204030204" pitchFamily="34" charset="0"/>
              </a:rPr>
              <a:t> - 3 and  4</a:t>
            </a:r>
            <a:endParaRPr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70976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671</TotalTime>
  <Words>409</Words>
  <Application>Microsoft Office PowerPoint</Application>
  <PresentationFormat>On-screen Show (16:9)</PresentationFormat>
  <Paragraphs>63</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20</cp:revision>
  <dcterms:modified xsi:type="dcterms:W3CDTF">2022-02-05T07:04:53Z</dcterms:modified>
</cp:coreProperties>
</file>