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6" r:id="rId4"/>
    <p:sldId id="257" r:id="rId5"/>
    <p:sldId id="262" r:id="rId6"/>
    <p:sldId id="263" r:id="rId7"/>
    <p:sldId id="265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hitha Nanda" userId="6d1d25f87945e9a1" providerId="LiveId" clId="{93FA7773-2977-4D40-AD3D-4FEE2EE6F1AE}"/>
    <pc:docChg chg="undo custSel addSld delSld modSld sldOrd">
      <pc:chgData name="Nishitha Nanda" userId="6d1d25f87945e9a1" providerId="LiveId" clId="{93FA7773-2977-4D40-AD3D-4FEE2EE6F1AE}" dt="2021-08-01T16:39:26.475" v="776" actId="207"/>
      <pc:docMkLst>
        <pc:docMk/>
      </pc:docMkLst>
      <pc:sldChg chg="addSp delSp modSp mod modAnim">
        <pc:chgData name="Nishitha Nanda" userId="6d1d25f87945e9a1" providerId="LiveId" clId="{93FA7773-2977-4D40-AD3D-4FEE2EE6F1AE}" dt="2021-08-01T16:39:26.475" v="776" actId="207"/>
        <pc:sldMkLst>
          <pc:docMk/>
          <pc:sldMk cId="2950059219" sldId="256"/>
        </pc:sldMkLst>
        <pc:spChg chg="add mod">
          <ac:chgData name="Nishitha Nanda" userId="6d1d25f87945e9a1" providerId="LiveId" clId="{93FA7773-2977-4D40-AD3D-4FEE2EE6F1AE}" dt="2021-08-01T16:14:40.680" v="476" actId="1076"/>
          <ac:spMkLst>
            <pc:docMk/>
            <pc:sldMk cId="2950059219" sldId="256"/>
            <ac:spMk id="5" creationId="{3A90E8A6-BF17-49B9-894B-D631DEC32C82}"/>
          </ac:spMkLst>
        </pc:spChg>
        <pc:spChg chg="add mod">
          <ac:chgData name="Nishitha Nanda" userId="6d1d25f87945e9a1" providerId="LiveId" clId="{93FA7773-2977-4D40-AD3D-4FEE2EE6F1AE}" dt="2021-08-01T16:14:47.590" v="479" actId="1076"/>
          <ac:spMkLst>
            <pc:docMk/>
            <pc:sldMk cId="2950059219" sldId="256"/>
            <ac:spMk id="9" creationId="{0C3337E3-1BF8-49BC-87A4-EB038B57C042}"/>
          </ac:spMkLst>
        </pc:spChg>
        <pc:spChg chg="add mod">
          <ac:chgData name="Nishitha Nanda" userId="6d1d25f87945e9a1" providerId="LiveId" clId="{93FA7773-2977-4D40-AD3D-4FEE2EE6F1AE}" dt="2021-08-01T16:39:26.475" v="776" actId="207"/>
          <ac:spMkLst>
            <pc:docMk/>
            <pc:sldMk cId="2950059219" sldId="256"/>
            <ac:spMk id="10" creationId="{E09917BC-94C0-4B4F-A117-5C68957E0533}"/>
          </ac:spMkLst>
        </pc:spChg>
        <pc:picChg chg="add mod">
          <ac:chgData name="Nishitha Nanda" userId="6d1d25f87945e9a1" providerId="LiveId" clId="{93FA7773-2977-4D40-AD3D-4FEE2EE6F1AE}" dt="2021-08-01T15:43:10.904" v="66" actId="1076"/>
          <ac:picMkLst>
            <pc:docMk/>
            <pc:sldMk cId="2950059219" sldId="256"/>
            <ac:picMk id="3" creationId="{D90CB352-0108-4342-8E39-C0AAA4350FB1}"/>
          </ac:picMkLst>
        </pc:picChg>
        <pc:picChg chg="add mod modCrop">
          <ac:chgData name="Nishitha Nanda" userId="6d1d25f87945e9a1" providerId="LiveId" clId="{93FA7773-2977-4D40-AD3D-4FEE2EE6F1AE}" dt="2021-08-01T16:14:58.589" v="482" actId="14100"/>
          <ac:picMkLst>
            <pc:docMk/>
            <pc:sldMk cId="2950059219" sldId="256"/>
            <ac:picMk id="4" creationId="{421F8FCB-3CE9-4A09-A042-828CCD1D0814}"/>
          </ac:picMkLst>
        </pc:picChg>
        <pc:picChg chg="del mod">
          <ac:chgData name="Nishitha Nanda" userId="6d1d25f87945e9a1" providerId="LiveId" clId="{93FA7773-2977-4D40-AD3D-4FEE2EE6F1AE}" dt="2021-08-01T15:38:50.222" v="6" actId="478"/>
          <ac:picMkLst>
            <pc:docMk/>
            <pc:sldMk cId="2950059219" sldId="256"/>
            <ac:picMk id="7" creationId="{E8FC9049-363D-44DF-9F69-F082318A50D5}"/>
          </ac:picMkLst>
        </pc:picChg>
        <pc:picChg chg="add mod">
          <ac:chgData name="Nishitha Nanda" userId="6d1d25f87945e9a1" providerId="LiveId" clId="{93FA7773-2977-4D40-AD3D-4FEE2EE6F1AE}" dt="2021-08-01T16:14:52.533" v="480" actId="1076"/>
          <ac:picMkLst>
            <pc:docMk/>
            <pc:sldMk cId="2950059219" sldId="256"/>
            <ac:picMk id="8" creationId="{19BCF18F-E44D-43A3-9D90-124CD553B7DC}"/>
          </ac:picMkLst>
        </pc:picChg>
      </pc:sldChg>
      <pc:sldChg chg="addSp delSp modSp new mod modAnim">
        <pc:chgData name="Nishitha Nanda" userId="6d1d25f87945e9a1" providerId="LiveId" clId="{93FA7773-2977-4D40-AD3D-4FEE2EE6F1AE}" dt="2021-08-01T16:35:35.739" v="753"/>
        <pc:sldMkLst>
          <pc:docMk/>
          <pc:sldMk cId="2027956862" sldId="257"/>
        </pc:sldMkLst>
        <pc:spChg chg="del">
          <ac:chgData name="Nishitha Nanda" userId="6d1d25f87945e9a1" providerId="LiveId" clId="{93FA7773-2977-4D40-AD3D-4FEE2EE6F1AE}" dt="2021-08-01T15:38:22.757" v="3" actId="478"/>
          <ac:spMkLst>
            <pc:docMk/>
            <pc:sldMk cId="2027956862" sldId="257"/>
            <ac:spMk id="2" creationId="{5D367E0F-416E-4D96-A29D-6148159B4C09}"/>
          </ac:spMkLst>
        </pc:spChg>
        <pc:spChg chg="del">
          <ac:chgData name="Nishitha Nanda" userId="6d1d25f87945e9a1" providerId="LiveId" clId="{93FA7773-2977-4D40-AD3D-4FEE2EE6F1AE}" dt="2021-08-01T15:38:26.459" v="4" actId="478"/>
          <ac:spMkLst>
            <pc:docMk/>
            <pc:sldMk cId="2027956862" sldId="257"/>
            <ac:spMk id="3" creationId="{ADE85499-1444-400A-90C0-E15755B8DDD9}"/>
          </ac:spMkLst>
        </pc:spChg>
        <pc:spChg chg="add mod">
          <ac:chgData name="Nishitha Nanda" userId="6d1d25f87945e9a1" providerId="LiveId" clId="{93FA7773-2977-4D40-AD3D-4FEE2EE6F1AE}" dt="2021-08-01T16:32:50.248" v="707" actId="1076"/>
          <ac:spMkLst>
            <pc:docMk/>
            <pc:sldMk cId="2027956862" sldId="257"/>
            <ac:spMk id="11" creationId="{B3BD81C9-594A-4276-93F5-EFA095FAD6BB}"/>
          </ac:spMkLst>
        </pc:spChg>
        <pc:spChg chg="add mod">
          <ac:chgData name="Nishitha Nanda" userId="6d1d25f87945e9a1" providerId="LiveId" clId="{93FA7773-2977-4D40-AD3D-4FEE2EE6F1AE}" dt="2021-08-01T16:18:25.577" v="601" actId="20577"/>
          <ac:spMkLst>
            <pc:docMk/>
            <pc:sldMk cId="2027956862" sldId="257"/>
            <ac:spMk id="14" creationId="{FDDD1832-E075-42EE-9E42-F41E9774E18B}"/>
          </ac:spMkLst>
        </pc:spChg>
        <pc:picChg chg="add mod">
          <ac:chgData name="Nishitha Nanda" userId="6d1d25f87945e9a1" providerId="LiveId" clId="{93FA7773-2977-4D40-AD3D-4FEE2EE6F1AE}" dt="2021-08-01T15:42:57.745" v="63" actId="14100"/>
          <ac:picMkLst>
            <pc:docMk/>
            <pc:sldMk cId="2027956862" sldId="257"/>
            <ac:picMk id="4" creationId="{1943CB09-D5CC-429F-820D-3401B4E70A2E}"/>
          </ac:picMkLst>
        </pc:picChg>
        <pc:picChg chg="add del mod">
          <ac:chgData name="Nishitha Nanda" userId="6d1d25f87945e9a1" providerId="LiveId" clId="{93FA7773-2977-4D40-AD3D-4FEE2EE6F1AE}" dt="2021-08-01T15:51:43.765" v="131" actId="478"/>
          <ac:picMkLst>
            <pc:docMk/>
            <pc:sldMk cId="2027956862" sldId="257"/>
            <ac:picMk id="6" creationId="{80D0661E-7EE3-40F9-BFA2-E388CE0EAF43}"/>
          </ac:picMkLst>
        </pc:picChg>
        <pc:picChg chg="add del mod">
          <ac:chgData name="Nishitha Nanda" userId="6d1d25f87945e9a1" providerId="LiveId" clId="{93FA7773-2977-4D40-AD3D-4FEE2EE6F1AE}" dt="2021-08-01T15:52:59.902" v="137" actId="478"/>
          <ac:picMkLst>
            <pc:docMk/>
            <pc:sldMk cId="2027956862" sldId="257"/>
            <ac:picMk id="8" creationId="{3F945EC9-5ADA-4F47-B8E8-E0CFF47D582B}"/>
          </ac:picMkLst>
        </pc:picChg>
        <pc:picChg chg="add mod">
          <ac:chgData name="Nishitha Nanda" userId="6d1d25f87945e9a1" providerId="LiveId" clId="{93FA7773-2977-4D40-AD3D-4FEE2EE6F1AE}" dt="2021-08-01T16:35:19.108" v="750" actId="1076"/>
          <ac:picMkLst>
            <pc:docMk/>
            <pc:sldMk cId="2027956862" sldId="257"/>
            <ac:picMk id="10" creationId="{00CB167D-207B-4AB3-9D94-D2ADAC4F9FC8}"/>
          </ac:picMkLst>
        </pc:picChg>
        <pc:picChg chg="add mod">
          <ac:chgData name="Nishitha Nanda" userId="6d1d25f87945e9a1" providerId="LiveId" clId="{93FA7773-2977-4D40-AD3D-4FEE2EE6F1AE}" dt="2021-08-01T16:13:01.838" v="453" actId="1076"/>
          <ac:picMkLst>
            <pc:docMk/>
            <pc:sldMk cId="2027956862" sldId="257"/>
            <ac:picMk id="13" creationId="{A0329547-D091-43D0-98EF-3951FDCCF03C}"/>
          </ac:picMkLst>
        </pc:picChg>
      </pc:sldChg>
      <pc:sldChg chg="new del">
        <pc:chgData name="Nishitha Nanda" userId="6d1d25f87945e9a1" providerId="LiveId" clId="{93FA7773-2977-4D40-AD3D-4FEE2EE6F1AE}" dt="2021-08-01T15:38:13.163" v="1" actId="47"/>
        <pc:sldMkLst>
          <pc:docMk/>
          <pc:sldMk cId="2429216457" sldId="257"/>
        </pc:sldMkLst>
      </pc:sldChg>
      <pc:sldChg chg="modSp add mod ord">
        <pc:chgData name="Nishitha Nanda" userId="6d1d25f87945e9a1" providerId="LiveId" clId="{93FA7773-2977-4D40-AD3D-4FEE2EE6F1AE}" dt="2021-08-01T15:42:39.064" v="59" actId="14100"/>
        <pc:sldMkLst>
          <pc:docMk/>
          <pc:sldMk cId="0" sldId="258"/>
        </pc:sldMkLst>
        <pc:spChg chg="mod">
          <ac:chgData name="Nishitha Nanda" userId="6d1d25f87945e9a1" providerId="LiveId" clId="{93FA7773-2977-4D40-AD3D-4FEE2EE6F1AE}" dt="2021-08-01T15:41:46.755" v="57" actId="313"/>
          <ac:spMkLst>
            <pc:docMk/>
            <pc:sldMk cId="0" sldId="258"/>
            <ac:spMk id="3" creationId="{00000000-0000-0000-0000-000000000000}"/>
          </ac:spMkLst>
        </pc:spChg>
        <pc:picChg chg="mod">
          <ac:chgData name="Nishitha Nanda" userId="6d1d25f87945e9a1" providerId="LiveId" clId="{93FA7773-2977-4D40-AD3D-4FEE2EE6F1AE}" dt="2021-08-01T15:42:39.064" v="59" actId="14100"/>
          <ac:picMkLst>
            <pc:docMk/>
            <pc:sldMk cId="0" sldId="258"/>
            <ac:picMk id="2" creationId="{00000000-0000-0000-0000-000000000000}"/>
          </ac:picMkLst>
        </pc:picChg>
      </pc:sldChg>
      <pc:sldChg chg="add">
        <pc:chgData name="Nishitha Nanda" userId="6d1d25f87945e9a1" providerId="LiveId" clId="{93FA7773-2977-4D40-AD3D-4FEE2EE6F1AE}" dt="2021-08-01T15:40:16.615" v="8"/>
        <pc:sldMkLst>
          <pc:docMk/>
          <pc:sldMk cId="0" sldId="261"/>
        </pc:sldMkLst>
      </pc:sldChg>
      <pc:sldChg chg="addSp delSp modSp add mod delAnim modAnim">
        <pc:chgData name="Nishitha Nanda" userId="6d1d25f87945e9a1" providerId="LiveId" clId="{93FA7773-2977-4D40-AD3D-4FEE2EE6F1AE}" dt="2021-08-01T16:36:08.074" v="755"/>
        <pc:sldMkLst>
          <pc:docMk/>
          <pc:sldMk cId="1313350411" sldId="262"/>
        </pc:sldMkLst>
        <pc:spChg chg="add mod">
          <ac:chgData name="Nishitha Nanda" userId="6d1d25f87945e9a1" providerId="LiveId" clId="{93FA7773-2977-4D40-AD3D-4FEE2EE6F1AE}" dt="2021-08-01T16:19:47.508" v="607" actId="1076"/>
          <ac:spMkLst>
            <pc:docMk/>
            <pc:sldMk cId="1313350411" sldId="262"/>
            <ac:spMk id="7" creationId="{A6985D96-5889-4C48-9A79-16A6C934B10A}"/>
          </ac:spMkLst>
        </pc:spChg>
        <pc:spChg chg="add del mod">
          <ac:chgData name="Nishitha Nanda" userId="6d1d25f87945e9a1" providerId="LiveId" clId="{93FA7773-2977-4D40-AD3D-4FEE2EE6F1AE}" dt="2021-08-01T16:21:10.836" v="615" actId="21"/>
          <ac:spMkLst>
            <pc:docMk/>
            <pc:sldMk cId="1313350411" sldId="262"/>
            <ac:spMk id="8" creationId="{37544F5C-5D62-4CC9-9FB8-811575487D79}"/>
          </ac:spMkLst>
        </pc:spChg>
        <pc:grpChg chg="add mod">
          <ac:chgData name="Nishitha Nanda" userId="6d1d25f87945e9a1" providerId="LiveId" clId="{93FA7773-2977-4D40-AD3D-4FEE2EE6F1AE}" dt="2021-08-01T16:25:00.301" v="631" actId="164"/>
          <ac:grpSpMkLst>
            <pc:docMk/>
            <pc:sldMk cId="1313350411" sldId="262"/>
            <ac:grpSpMk id="16" creationId="{E5CF428D-CED2-4180-B08B-CA523A23D01B}"/>
          </ac:grpSpMkLst>
        </pc:grpChg>
        <pc:picChg chg="add del mod">
          <ac:chgData name="Nishitha Nanda" userId="6d1d25f87945e9a1" providerId="LiveId" clId="{93FA7773-2977-4D40-AD3D-4FEE2EE6F1AE}" dt="2021-08-01T16:08:30.096" v="383" actId="478"/>
          <ac:picMkLst>
            <pc:docMk/>
            <pc:sldMk cId="1313350411" sldId="262"/>
            <ac:picMk id="3" creationId="{13A5BD56-FCAB-427B-A1FF-6AD5C3B7D6FE}"/>
          </ac:picMkLst>
        </pc:picChg>
        <pc:picChg chg="mod">
          <ac:chgData name="Nishitha Nanda" userId="6d1d25f87945e9a1" providerId="LiveId" clId="{93FA7773-2977-4D40-AD3D-4FEE2EE6F1AE}" dt="2021-08-01T16:11:17.163" v="414" actId="14100"/>
          <ac:picMkLst>
            <pc:docMk/>
            <pc:sldMk cId="1313350411" sldId="262"/>
            <ac:picMk id="4" creationId="{1943CB09-D5CC-429F-820D-3401B4E70A2E}"/>
          </ac:picMkLst>
        </pc:picChg>
        <pc:picChg chg="add del mod modCrop">
          <ac:chgData name="Nishitha Nanda" userId="6d1d25f87945e9a1" providerId="LiveId" clId="{93FA7773-2977-4D40-AD3D-4FEE2EE6F1AE}" dt="2021-08-01T16:09:50.522" v="395" actId="478"/>
          <ac:picMkLst>
            <pc:docMk/>
            <pc:sldMk cId="1313350411" sldId="262"/>
            <ac:picMk id="6" creationId="{7D02B2F6-BD2D-48B7-869E-F512A2465BA8}"/>
          </ac:picMkLst>
        </pc:picChg>
        <pc:picChg chg="add mod ord">
          <ac:chgData name="Nishitha Nanda" userId="6d1d25f87945e9a1" providerId="LiveId" clId="{93FA7773-2977-4D40-AD3D-4FEE2EE6F1AE}" dt="2021-08-01T16:26:35.222" v="641" actId="1076"/>
          <ac:picMkLst>
            <pc:docMk/>
            <pc:sldMk cId="1313350411" sldId="262"/>
            <ac:picMk id="9" creationId="{58AE2ED9-528A-471A-9F57-D9420906A8E9}"/>
          </ac:picMkLst>
        </pc:picChg>
        <pc:picChg chg="add del mod modCrop">
          <ac:chgData name="Nishitha Nanda" userId="6d1d25f87945e9a1" providerId="LiveId" clId="{93FA7773-2977-4D40-AD3D-4FEE2EE6F1AE}" dt="2021-08-01T16:20:11.545" v="611" actId="21"/>
          <ac:picMkLst>
            <pc:docMk/>
            <pc:sldMk cId="1313350411" sldId="262"/>
            <ac:picMk id="11" creationId="{5023CFA8-4323-442F-B9F5-C0C976462845}"/>
          </ac:picMkLst>
        </pc:picChg>
        <pc:picChg chg="add mod ord">
          <ac:chgData name="Nishitha Nanda" userId="6d1d25f87945e9a1" providerId="LiveId" clId="{93FA7773-2977-4D40-AD3D-4FEE2EE6F1AE}" dt="2021-08-01T16:25:00.301" v="631" actId="164"/>
          <ac:picMkLst>
            <pc:docMk/>
            <pc:sldMk cId="1313350411" sldId="262"/>
            <ac:picMk id="12" creationId="{F790D47F-2123-463F-8BC2-78CBEEB93999}"/>
          </ac:picMkLst>
        </pc:picChg>
        <pc:picChg chg="add mod">
          <ac:chgData name="Nishitha Nanda" userId="6d1d25f87945e9a1" providerId="LiveId" clId="{93FA7773-2977-4D40-AD3D-4FEE2EE6F1AE}" dt="2021-08-01T16:25:00.301" v="631" actId="164"/>
          <ac:picMkLst>
            <pc:docMk/>
            <pc:sldMk cId="1313350411" sldId="262"/>
            <ac:picMk id="13" creationId="{85EE303A-F12D-430F-AA70-EE8D41927DFD}"/>
          </ac:picMkLst>
        </pc:picChg>
        <pc:picChg chg="add mod">
          <ac:chgData name="Nishitha Nanda" userId="6d1d25f87945e9a1" providerId="LiveId" clId="{93FA7773-2977-4D40-AD3D-4FEE2EE6F1AE}" dt="2021-08-01T16:24:30.035" v="625" actId="571"/>
          <ac:picMkLst>
            <pc:docMk/>
            <pc:sldMk cId="1313350411" sldId="262"/>
            <ac:picMk id="14" creationId="{56A125BD-776D-4AE0-AD24-49CD269DCF7D}"/>
          </ac:picMkLst>
        </pc:picChg>
        <pc:picChg chg="add mod">
          <ac:chgData name="Nishitha Nanda" userId="6d1d25f87945e9a1" providerId="LiveId" clId="{93FA7773-2977-4D40-AD3D-4FEE2EE6F1AE}" dt="2021-08-01T16:24:30.035" v="625" actId="571"/>
          <ac:picMkLst>
            <pc:docMk/>
            <pc:sldMk cId="1313350411" sldId="262"/>
            <ac:picMk id="15" creationId="{783C57EA-E39C-4FEE-A701-1DA0A10656C5}"/>
          </ac:picMkLst>
        </pc:picChg>
      </pc:sldChg>
      <pc:sldChg chg="addSp delSp modSp add mod modAnim">
        <pc:chgData name="Nishitha Nanda" userId="6d1d25f87945e9a1" providerId="LiveId" clId="{93FA7773-2977-4D40-AD3D-4FEE2EE6F1AE}" dt="2021-08-01T16:36:24.870" v="759"/>
        <pc:sldMkLst>
          <pc:docMk/>
          <pc:sldMk cId="136586643" sldId="263"/>
        </pc:sldMkLst>
        <pc:spChg chg="add mod">
          <ac:chgData name="Nishitha Nanda" userId="6d1d25f87945e9a1" providerId="LiveId" clId="{93FA7773-2977-4D40-AD3D-4FEE2EE6F1AE}" dt="2021-08-01T16:13:17.242" v="461" actId="1076"/>
          <ac:spMkLst>
            <pc:docMk/>
            <pc:sldMk cId="136586643" sldId="263"/>
            <ac:spMk id="7" creationId="{F36E65C3-B628-480E-8356-90E7C80818D1}"/>
          </ac:spMkLst>
        </pc:spChg>
        <pc:spChg chg="add mod">
          <ac:chgData name="Nishitha Nanda" userId="6d1d25f87945e9a1" providerId="LiveId" clId="{93FA7773-2977-4D40-AD3D-4FEE2EE6F1AE}" dt="2021-08-01T16:11:49.388" v="430" actId="5793"/>
          <ac:spMkLst>
            <pc:docMk/>
            <pc:sldMk cId="136586643" sldId="263"/>
            <ac:spMk id="8" creationId="{2EE04805-30AE-4DD1-B588-6F8008753AE9}"/>
          </ac:spMkLst>
        </pc:spChg>
        <pc:picChg chg="add mod">
          <ac:chgData name="Nishitha Nanda" userId="6d1d25f87945e9a1" providerId="LiveId" clId="{93FA7773-2977-4D40-AD3D-4FEE2EE6F1AE}" dt="2021-08-01T16:36:13.919" v="756" actId="1076"/>
          <ac:picMkLst>
            <pc:docMk/>
            <pc:sldMk cId="136586643" sldId="263"/>
            <ac:picMk id="3" creationId="{76E6E394-DF6C-4E91-B3B8-1A52D2063887}"/>
          </ac:picMkLst>
        </pc:picChg>
        <pc:picChg chg="add mod">
          <ac:chgData name="Nishitha Nanda" userId="6d1d25f87945e9a1" providerId="LiveId" clId="{93FA7773-2977-4D40-AD3D-4FEE2EE6F1AE}" dt="2021-08-01T16:22:05.376" v="619" actId="1076"/>
          <ac:picMkLst>
            <pc:docMk/>
            <pc:sldMk cId="136586643" sldId="263"/>
            <ac:picMk id="6" creationId="{F124B5A3-AAD9-4C6F-85E4-66C8BBB38B0F}"/>
          </ac:picMkLst>
        </pc:picChg>
        <pc:picChg chg="add del mod">
          <ac:chgData name="Nishitha Nanda" userId="6d1d25f87945e9a1" providerId="LiveId" clId="{93FA7773-2977-4D40-AD3D-4FEE2EE6F1AE}" dt="2021-08-01T16:22:00.138" v="618" actId="478"/>
          <ac:picMkLst>
            <pc:docMk/>
            <pc:sldMk cId="136586643" sldId="263"/>
            <ac:picMk id="9" creationId="{2653E427-E097-4ACE-A1F0-7093E89D2E6F}"/>
          </ac:picMkLst>
        </pc:picChg>
      </pc:sldChg>
      <pc:sldChg chg="add del">
        <pc:chgData name="Nishitha Nanda" userId="6d1d25f87945e9a1" providerId="LiveId" clId="{93FA7773-2977-4D40-AD3D-4FEE2EE6F1AE}" dt="2021-08-01T16:06:04.514" v="342" actId="47"/>
        <pc:sldMkLst>
          <pc:docMk/>
          <pc:sldMk cId="0" sldId="264"/>
        </pc:sldMkLst>
      </pc:sldChg>
      <pc:sldChg chg="addSp delSp modSp new del mod">
        <pc:chgData name="Nishitha Nanda" userId="6d1d25f87945e9a1" providerId="LiveId" clId="{93FA7773-2977-4D40-AD3D-4FEE2EE6F1AE}" dt="2021-08-01T16:05:36.199" v="334" actId="47"/>
        <pc:sldMkLst>
          <pc:docMk/>
          <pc:sldMk cId="1262579704" sldId="264"/>
        </pc:sldMkLst>
        <pc:spChg chg="del">
          <ac:chgData name="Nishitha Nanda" userId="6d1d25f87945e9a1" providerId="LiveId" clId="{93FA7773-2977-4D40-AD3D-4FEE2EE6F1AE}" dt="2021-08-01T16:01:29.397" v="329" actId="478"/>
          <ac:spMkLst>
            <pc:docMk/>
            <pc:sldMk cId="1262579704" sldId="264"/>
            <ac:spMk id="2" creationId="{E56B111D-410C-4400-802F-9E457ADF0FF0}"/>
          </ac:spMkLst>
        </pc:spChg>
        <pc:spChg chg="del">
          <ac:chgData name="Nishitha Nanda" userId="6d1d25f87945e9a1" providerId="LiveId" clId="{93FA7773-2977-4D40-AD3D-4FEE2EE6F1AE}" dt="2021-08-01T16:01:32.946" v="330" actId="478"/>
          <ac:spMkLst>
            <pc:docMk/>
            <pc:sldMk cId="1262579704" sldId="264"/>
            <ac:spMk id="3" creationId="{1BF0186F-F57A-4D48-AFDF-94408BAFB348}"/>
          </ac:spMkLst>
        </pc:spChg>
        <pc:picChg chg="add mod">
          <ac:chgData name="Nishitha Nanda" userId="6d1d25f87945e9a1" providerId="LiveId" clId="{93FA7773-2977-4D40-AD3D-4FEE2EE6F1AE}" dt="2021-08-01T16:02:15.369" v="332" actId="14100"/>
          <ac:picMkLst>
            <pc:docMk/>
            <pc:sldMk cId="1262579704" sldId="264"/>
            <ac:picMk id="4" creationId="{A342FBFC-CF13-4760-A97B-429929DBC311}"/>
          </ac:picMkLst>
        </pc:picChg>
      </pc:sldChg>
      <pc:sldChg chg="addSp delSp modSp add mod modAnim">
        <pc:chgData name="Nishitha Nanda" userId="6d1d25f87945e9a1" providerId="LiveId" clId="{93FA7773-2977-4D40-AD3D-4FEE2EE6F1AE}" dt="2021-08-01T16:39:14.185" v="774" actId="207"/>
        <pc:sldMkLst>
          <pc:docMk/>
          <pc:sldMk cId="0" sldId="265"/>
        </pc:sldMkLst>
        <pc:spChg chg="add mod">
          <ac:chgData name="Nishitha Nanda" userId="6d1d25f87945e9a1" providerId="LiveId" clId="{93FA7773-2977-4D40-AD3D-4FEE2EE6F1AE}" dt="2021-08-01T16:17:06.639" v="555" actId="1076"/>
          <ac:spMkLst>
            <pc:docMk/>
            <pc:sldMk cId="0" sldId="265"/>
            <ac:spMk id="5" creationId="{D3A59C7E-36A2-4253-95BF-1A4CFA461F51}"/>
          </ac:spMkLst>
        </pc:spChg>
        <pc:spChg chg="del mod">
          <ac:chgData name="Nishitha Nanda" userId="6d1d25f87945e9a1" providerId="LiveId" clId="{93FA7773-2977-4D40-AD3D-4FEE2EE6F1AE}" dt="2021-08-01T16:05:45.052" v="336" actId="478"/>
          <ac:spMkLst>
            <pc:docMk/>
            <pc:sldMk cId="0" sldId="265"/>
            <ac:spMk id="8" creationId="{00000000-0000-0000-0000-000000000000}"/>
          </ac:spMkLst>
        </pc:spChg>
        <pc:spChg chg="add mod">
          <ac:chgData name="Nishitha Nanda" userId="6d1d25f87945e9a1" providerId="LiveId" clId="{93FA7773-2977-4D40-AD3D-4FEE2EE6F1AE}" dt="2021-08-01T16:23:16.274" v="620" actId="1076"/>
          <ac:spMkLst>
            <pc:docMk/>
            <pc:sldMk cId="0" sldId="265"/>
            <ac:spMk id="9" creationId="{821C9A9D-4486-4CB1-AD19-288CCE8425A3}"/>
          </ac:spMkLst>
        </pc:spChg>
        <pc:spChg chg="add mod">
          <ac:chgData name="Nishitha Nanda" userId="6d1d25f87945e9a1" providerId="LiveId" clId="{93FA7773-2977-4D40-AD3D-4FEE2EE6F1AE}" dt="2021-08-01T16:39:14.185" v="774" actId="207"/>
          <ac:spMkLst>
            <pc:docMk/>
            <pc:sldMk cId="0" sldId="265"/>
            <ac:spMk id="10" creationId="{D3001E09-AD32-49D6-A823-75158E300723}"/>
          </ac:spMkLst>
        </pc:spChg>
        <pc:graphicFrameChg chg="add del modGraphic">
          <ac:chgData name="Nishitha Nanda" userId="6d1d25f87945e9a1" providerId="LiveId" clId="{93FA7773-2977-4D40-AD3D-4FEE2EE6F1AE}" dt="2021-08-01T16:06:25.024" v="346" actId="478"/>
          <ac:graphicFrameMkLst>
            <pc:docMk/>
            <pc:sldMk cId="0" sldId="265"/>
            <ac:graphicFrameMk id="3" creationId="{1473F9D1-5DE5-40C2-8EA0-0AB75E899DC2}"/>
          </ac:graphicFrameMkLst>
        </pc:graphicFrameChg>
        <pc:picChg chg="mod">
          <ac:chgData name="Nishitha Nanda" userId="6d1d25f87945e9a1" providerId="LiveId" clId="{93FA7773-2977-4D40-AD3D-4FEE2EE6F1AE}" dt="2021-08-01T16:16:50.282" v="551" actId="14100"/>
          <ac:picMkLst>
            <pc:docMk/>
            <pc:sldMk cId="0" sldId="265"/>
            <ac:picMk id="55" creationId="{00000000-0000-0000-0000-000000000000}"/>
          </ac:picMkLst>
        </pc:picChg>
        <pc:picChg chg="mod">
          <ac:chgData name="Nishitha Nanda" userId="6d1d25f87945e9a1" providerId="LiveId" clId="{93FA7773-2977-4D40-AD3D-4FEE2EE6F1AE}" dt="2021-08-01T16:17:41.662" v="586" actId="1076"/>
          <ac:picMkLst>
            <pc:docMk/>
            <pc:sldMk cId="0" sldId="265"/>
            <ac:picMk id="9218" creationId="{00000000-0000-0000-0000-000000000000}"/>
          </ac:picMkLst>
        </pc:picChg>
      </pc:sldChg>
      <pc:sldChg chg="addSp delSp modSp add mod ord delAnim modAnim">
        <pc:chgData name="Nishitha Nanda" userId="6d1d25f87945e9a1" providerId="LiveId" clId="{93FA7773-2977-4D40-AD3D-4FEE2EE6F1AE}" dt="2021-08-01T16:35:06.437" v="749"/>
        <pc:sldMkLst>
          <pc:docMk/>
          <pc:sldMk cId="1883124861" sldId="266"/>
        </pc:sldMkLst>
        <pc:spChg chg="del">
          <ac:chgData name="Nishitha Nanda" userId="6d1d25f87945e9a1" providerId="LiveId" clId="{93FA7773-2977-4D40-AD3D-4FEE2EE6F1AE}" dt="2021-08-01T16:26:12.938" v="638" actId="478"/>
          <ac:spMkLst>
            <pc:docMk/>
            <pc:sldMk cId="1883124861" sldId="266"/>
            <ac:spMk id="5" creationId="{D3A59C7E-36A2-4253-95BF-1A4CFA461F51}"/>
          </ac:spMkLst>
        </pc:spChg>
        <pc:spChg chg="del">
          <ac:chgData name="Nishitha Nanda" userId="6d1d25f87945e9a1" providerId="LiveId" clId="{93FA7773-2977-4D40-AD3D-4FEE2EE6F1AE}" dt="2021-08-01T16:26:10.073" v="637" actId="478"/>
          <ac:spMkLst>
            <pc:docMk/>
            <pc:sldMk cId="1883124861" sldId="266"/>
            <ac:spMk id="9" creationId="{821C9A9D-4486-4CB1-AD19-288CCE8425A3}"/>
          </ac:spMkLst>
        </pc:spChg>
        <pc:spChg chg="add mod">
          <ac:chgData name="Nishitha Nanda" userId="6d1d25f87945e9a1" providerId="LiveId" clId="{93FA7773-2977-4D40-AD3D-4FEE2EE6F1AE}" dt="2021-08-01T16:33:58.558" v="744" actId="1076"/>
          <ac:spMkLst>
            <pc:docMk/>
            <pc:sldMk cId="1883124861" sldId="266"/>
            <ac:spMk id="16" creationId="{D448AF7C-6DC2-41D8-B2CC-A107683A9D84}"/>
          </ac:spMkLst>
        </pc:spChg>
        <pc:picChg chg="add del mod">
          <ac:chgData name="Nishitha Nanda" userId="6d1d25f87945e9a1" providerId="LiveId" clId="{93FA7773-2977-4D40-AD3D-4FEE2EE6F1AE}" dt="2021-08-01T16:31:14.576" v="688" actId="478"/>
          <ac:picMkLst>
            <pc:docMk/>
            <pc:sldMk cId="1883124861" sldId="266"/>
            <ac:picMk id="3" creationId="{0C521AD6-FF11-48B0-8C4C-92731C6B74C2}"/>
          </ac:picMkLst>
        </pc:picChg>
        <pc:picChg chg="add del mod modCrop">
          <ac:chgData name="Nishitha Nanda" userId="6d1d25f87945e9a1" providerId="LiveId" clId="{93FA7773-2977-4D40-AD3D-4FEE2EE6F1AE}" dt="2021-08-01T16:30:41.374" v="678" actId="478"/>
          <ac:picMkLst>
            <pc:docMk/>
            <pc:sldMk cId="1883124861" sldId="266"/>
            <ac:picMk id="6" creationId="{DDBE89D1-CAD2-4F52-A05F-CB0F4979157C}"/>
          </ac:picMkLst>
        </pc:picChg>
        <pc:picChg chg="add mod ord">
          <ac:chgData name="Nishitha Nanda" userId="6d1d25f87945e9a1" providerId="LiveId" clId="{93FA7773-2977-4D40-AD3D-4FEE2EE6F1AE}" dt="2021-08-01T16:33:31.994" v="728" actId="1076"/>
          <ac:picMkLst>
            <pc:docMk/>
            <pc:sldMk cId="1883124861" sldId="266"/>
            <ac:picMk id="7" creationId="{33644D55-DB48-4EDB-8934-8CD2C3F76C18}"/>
          </ac:picMkLst>
        </pc:picChg>
        <pc:picChg chg="add del mod ord">
          <ac:chgData name="Nishitha Nanda" userId="6d1d25f87945e9a1" providerId="LiveId" clId="{93FA7773-2977-4D40-AD3D-4FEE2EE6F1AE}" dt="2021-08-01T16:29:38.930" v="675" actId="478"/>
          <ac:picMkLst>
            <pc:docMk/>
            <pc:sldMk cId="1883124861" sldId="266"/>
            <ac:picMk id="8" creationId="{D0D7D43A-B8C0-4AF1-A94A-A9E281C0D512}"/>
          </ac:picMkLst>
        </pc:picChg>
        <pc:picChg chg="add mod ord">
          <ac:chgData name="Nishitha Nanda" userId="6d1d25f87945e9a1" providerId="LiveId" clId="{93FA7773-2977-4D40-AD3D-4FEE2EE6F1AE}" dt="2021-08-01T16:32:01.670" v="697" actId="1076"/>
          <ac:picMkLst>
            <pc:docMk/>
            <pc:sldMk cId="1883124861" sldId="266"/>
            <ac:picMk id="11" creationId="{9832CB32-3348-4D1F-9087-BD4F538D5A94}"/>
          </ac:picMkLst>
        </pc:picChg>
        <pc:picChg chg="add mod ord">
          <ac:chgData name="Nishitha Nanda" userId="6d1d25f87945e9a1" providerId="LiveId" clId="{93FA7773-2977-4D40-AD3D-4FEE2EE6F1AE}" dt="2021-08-01T16:32:39.259" v="706" actId="14100"/>
          <ac:picMkLst>
            <pc:docMk/>
            <pc:sldMk cId="1883124861" sldId="266"/>
            <ac:picMk id="13" creationId="{A7B05C43-876C-4F86-9833-11CF72500836}"/>
          </ac:picMkLst>
        </pc:picChg>
        <pc:picChg chg="mod">
          <ac:chgData name="Nishitha Nanda" userId="6d1d25f87945e9a1" providerId="LiveId" clId="{93FA7773-2977-4D40-AD3D-4FEE2EE6F1AE}" dt="2021-08-01T16:29:04.777" v="667" actId="1076"/>
          <ac:picMkLst>
            <pc:docMk/>
            <pc:sldMk cId="1883124861" sldId="266"/>
            <ac:picMk id="55" creationId="{00000000-0000-0000-0000-000000000000}"/>
          </ac:picMkLst>
        </pc:picChg>
        <pc:picChg chg="del">
          <ac:chgData name="Nishitha Nanda" userId="6d1d25f87945e9a1" providerId="LiveId" clId="{93FA7773-2977-4D40-AD3D-4FEE2EE6F1AE}" dt="2021-08-01T16:26:05.266" v="636" actId="478"/>
          <ac:picMkLst>
            <pc:docMk/>
            <pc:sldMk cId="1883124861" sldId="266"/>
            <ac:picMk id="9218" creationId="{00000000-0000-0000-0000-000000000000}"/>
          </ac:picMkLst>
        </pc:picChg>
      </pc:sldChg>
      <pc:sldChg chg="addSp delSp modSp new del mod ord modAnim">
        <pc:chgData name="Nishitha Nanda" userId="6d1d25f87945e9a1" providerId="LiveId" clId="{93FA7773-2977-4D40-AD3D-4FEE2EE6F1AE}" dt="2021-08-01T16:25:28.276" v="632" actId="47"/>
        <pc:sldMkLst>
          <pc:docMk/>
          <pc:sldMk cId="2486736357" sldId="266"/>
        </pc:sldMkLst>
        <pc:spChg chg="del">
          <ac:chgData name="Nishitha Nanda" userId="6d1d25f87945e9a1" providerId="LiveId" clId="{93FA7773-2977-4D40-AD3D-4FEE2EE6F1AE}" dt="2021-08-01T16:16:40.985" v="549" actId="478"/>
          <ac:spMkLst>
            <pc:docMk/>
            <pc:sldMk cId="2486736357" sldId="266"/>
            <ac:spMk id="2" creationId="{00B1F983-0330-43A9-A423-1335946C687F}"/>
          </ac:spMkLst>
        </pc:spChg>
        <pc:spChg chg="del">
          <ac:chgData name="Nishitha Nanda" userId="6d1d25f87945e9a1" providerId="LiveId" clId="{93FA7773-2977-4D40-AD3D-4FEE2EE6F1AE}" dt="2021-08-01T16:16:43.439" v="550" actId="478"/>
          <ac:spMkLst>
            <pc:docMk/>
            <pc:sldMk cId="2486736357" sldId="266"/>
            <ac:spMk id="3" creationId="{CC478ACC-627B-47D0-8664-952428F52F02}"/>
          </ac:spMkLst>
        </pc:spChg>
        <pc:spChg chg="add mod">
          <ac:chgData name="Nishitha Nanda" userId="6d1d25f87945e9a1" providerId="LiveId" clId="{93FA7773-2977-4D40-AD3D-4FEE2EE6F1AE}" dt="2021-08-01T16:21:14.069" v="616"/>
          <ac:spMkLst>
            <pc:docMk/>
            <pc:sldMk cId="2486736357" sldId="266"/>
            <ac:spMk id="7" creationId="{07C3A8AD-8205-43C2-B41E-779026BFECBF}"/>
          </ac:spMkLst>
        </pc:spChg>
        <pc:picChg chg="add mod">
          <ac:chgData name="Nishitha Nanda" userId="6d1d25f87945e9a1" providerId="LiveId" clId="{93FA7773-2977-4D40-AD3D-4FEE2EE6F1AE}" dt="2021-08-01T16:16:56.561" v="552"/>
          <ac:picMkLst>
            <pc:docMk/>
            <pc:sldMk cId="2486736357" sldId="266"/>
            <ac:picMk id="4" creationId="{F7A0BE7C-CFDA-43B1-9C2C-76948F3A6B6D}"/>
          </ac:picMkLst>
        </pc:picChg>
        <pc:picChg chg="add del mod">
          <ac:chgData name="Nishitha Nanda" userId="6d1d25f87945e9a1" providerId="LiveId" clId="{93FA7773-2977-4D40-AD3D-4FEE2EE6F1AE}" dt="2021-08-01T16:17:01.984" v="554" actId="478"/>
          <ac:picMkLst>
            <pc:docMk/>
            <pc:sldMk cId="2486736357" sldId="266"/>
            <ac:picMk id="5" creationId="{608D459B-4EE3-4BFC-89AD-8F6C94677A5E}"/>
          </ac:picMkLst>
        </pc:picChg>
        <pc:picChg chg="add del mod">
          <ac:chgData name="Nishitha Nanda" userId="6d1d25f87945e9a1" providerId="LiveId" clId="{93FA7773-2977-4D40-AD3D-4FEE2EE6F1AE}" dt="2021-08-01T16:24:12.273" v="621" actId="21"/>
          <ac:picMkLst>
            <pc:docMk/>
            <pc:sldMk cId="2486736357" sldId="266"/>
            <ac:picMk id="6" creationId="{9E6F8CC4-4CB0-4192-8DF6-DBFAE35C4F70}"/>
          </ac:picMkLst>
        </pc:picChg>
      </pc:sldChg>
    </pc:docChg>
  </pc:docChgLst>
  <pc:docChgLst>
    <pc:chgData name="Nishitha Nanda" userId="6d1d25f87945e9a1" providerId="LiveId" clId="{3167FC62-1CE2-4E60-B0BA-2005A8376F4E}"/>
    <pc:docChg chg="undo custSel modSld sldOrd">
      <pc:chgData name="Nishitha Nanda" userId="6d1d25f87945e9a1" providerId="LiveId" clId="{3167FC62-1CE2-4E60-B0BA-2005A8376F4E}" dt="2021-08-31T18:12:14.273" v="241"/>
      <pc:docMkLst>
        <pc:docMk/>
      </pc:docMkLst>
      <pc:sldChg chg="addSp delSp modSp mod delAnim modAnim">
        <pc:chgData name="Nishitha Nanda" userId="6d1d25f87945e9a1" providerId="LiveId" clId="{3167FC62-1CE2-4E60-B0BA-2005A8376F4E}" dt="2021-08-31T18:10:50.092" v="234"/>
        <pc:sldMkLst>
          <pc:docMk/>
          <pc:sldMk cId="2950059219" sldId="256"/>
        </pc:sldMkLst>
        <pc:spChg chg="del">
          <ac:chgData name="Nishitha Nanda" userId="6d1d25f87945e9a1" providerId="LiveId" clId="{3167FC62-1CE2-4E60-B0BA-2005A8376F4E}" dt="2021-08-31T15:21:02.216" v="112" actId="478"/>
          <ac:spMkLst>
            <pc:docMk/>
            <pc:sldMk cId="2950059219" sldId="256"/>
            <ac:spMk id="5" creationId="{3A90E8A6-BF17-49B9-894B-D631DEC32C82}"/>
          </ac:spMkLst>
        </pc:spChg>
        <pc:spChg chg="del">
          <ac:chgData name="Nishitha Nanda" userId="6d1d25f87945e9a1" providerId="LiveId" clId="{3167FC62-1CE2-4E60-B0BA-2005A8376F4E}" dt="2021-08-31T15:21:55.897" v="118" actId="478"/>
          <ac:spMkLst>
            <pc:docMk/>
            <pc:sldMk cId="2950059219" sldId="256"/>
            <ac:spMk id="9" creationId="{0C3337E3-1BF8-49BC-87A4-EB038B57C042}"/>
          </ac:spMkLst>
        </pc:spChg>
        <pc:spChg chg="mod">
          <ac:chgData name="Nishitha Nanda" userId="6d1d25f87945e9a1" providerId="LiveId" clId="{3167FC62-1CE2-4E60-B0BA-2005A8376F4E}" dt="2021-08-31T15:20:55.786" v="111" actId="1076"/>
          <ac:spMkLst>
            <pc:docMk/>
            <pc:sldMk cId="2950059219" sldId="256"/>
            <ac:spMk id="10" creationId="{E09917BC-94C0-4B4F-A117-5C68957E0533}"/>
          </ac:spMkLst>
        </pc:spChg>
        <pc:picChg chg="del">
          <ac:chgData name="Nishitha Nanda" userId="6d1d25f87945e9a1" providerId="LiveId" clId="{3167FC62-1CE2-4E60-B0BA-2005A8376F4E}" dt="2021-08-31T15:21:04.798" v="113" actId="478"/>
          <ac:picMkLst>
            <pc:docMk/>
            <pc:sldMk cId="2950059219" sldId="256"/>
            <ac:picMk id="4" creationId="{421F8FCB-3CE9-4A09-A042-828CCD1D0814}"/>
          </ac:picMkLst>
        </pc:picChg>
        <pc:picChg chg="del">
          <ac:chgData name="Nishitha Nanda" userId="6d1d25f87945e9a1" providerId="LiveId" clId="{3167FC62-1CE2-4E60-B0BA-2005A8376F4E}" dt="2021-08-31T15:22:37.979" v="127" actId="21"/>
          <ac:picMkLst>
            <pc:docMk/>
            <pc:sldMk cId="2950059219" sldId="256"/>
            <ac:picMk id="8" creationId="{19BCF18F-E44D-43A3-9D90-124CD553B7DC}"/>
          </ac:picMkLst>
        </pc:picChg>
        <pc:picChg chg="add mod">
          <ac:chgData name="Nishitha Nanda" userId="6d1d25f87945e9a1" providerId="LiveId" clId="{3167FC62-1CE2-4E60-B0BA-2005A8376F4E}" dt="2021-08-31T15:22:49.753" v="130" actId="1076"/>
          <ac:picMkLst>
            <pc:docMk/>
            <pc:sldMk cId="2950059219" sldId="256"/>
            <ac:picMk id="11" creationId="{4EB08778-4669-48E3-9887-3D510C0FDEE0}"/>
          </ac:picMkLst>
        </pc:picChg>
        <pc:picChg chg="add mod">
          <ac:chgData name="Nishitha Nanda" userId="6d1d25f87945e9a1" providerId="LiveId" clId="{3167FC62-1CE2-4E60-B0BA-2005A8376F4E}" dt="2021-08-31T15:22:53.468" v="131" actId="1076"/>
          <ac:picMkLst>
            <pc:docMk/>
            <pc:sldMk cId="2950059219" sldId="256"/>
            <ac:picMk id="12" creationId="{9009F46B-91E4-4E98-8E2F-7A2D381DA4C2}"/>
          </ac:picMkLst>
        </pc:picChg>
        <pc:picChg chg="add mod">
          <ac:chgData name="Nishitha Nanda" userId="6d1d25f87945e9a1" providerId="LiveId" clId="{3167FC62-1CE2-4E60-B0BA-2005A8376F4E}" dt="2021-08-31T15:23:01.473" v="135" actId="14100"/>
          <ac:picMkLst>
            <pc:docMk/>
            <pc:sldMk cId="2950059219" sldId="256"/>
            <ac:picMk id="13" creationId="{EDE9B1C9-CB7F-49F1-8156-86DEAA8F9965}"/>
          </ac:picMkLst>
        </pc:picChg>
      </pc:sldChg>
      <pc:sldChg chg="addSp delSp modSp mod addAnim delAnim modAnim">
        <pc:chgData name="Nishitha Nanda" userId="6d1d25f87945e9a1" providerId="LiveId" clId="{3167FC62-1CE2-4E60-B0BA-2005A8376F4E}" dt="2021-08-31T18:11:44.498" v="240"/>
        <pc:sldMkLst>
          <pc:docMk/>
          <pc:sldMk cId="2027956862" sldId="257"/>
        </pc:sldMkLst>
        <pc:spChg chg="del">
          <ac:chgData name="Nishitha Nanda" userId="6d1d25f87945e9a1" providerId="LiveId" clId="{3167FC62-1CE2-4E60-B0BA-2005A8376F4E}" dt="2021-08-31T15:39:17.132" v="160" actId="478"/>
          <ac:spMkLst>
            <pc:docMk/>
            <pc:sldMk cId="2027956862" sldId="257"/>
            <ac:spMk id="11" creationId="{B3BD81C9-594A-4276-93F5-EFA095FAD6BB}"/>
          </ac:spMkLst>
        </pc:spChg>
        <pc:spChg chg="del">
          <ac:chgData name="Nishitha Nanda" userId="6d1d25f87945e9a1" providerId="LiveId" clId="{3167FC62-1CE2-4E60-B0BA-2005A8376F4E}" dt="2021-08-31T15:39:22.088" v="161" actId="478"/>
          <ac:spMkLst>
            <pc:docMk/>
            <pc:sldMk cId="2027956862" sldId="257"/>
            <ac:spMk id="14" creationId="{FDDD1832-E075-42EE-9E42-F41E9774E18B}"/>
          </ac:spMkLst>
        </pc:spChg>
        <pc:picChg chg="add mod">
          <ac:chgData name="Nishitha Nanda" userId="6d1d25f87945e9a1" providerId="LiveId" clId="{3167FC62-1CE2-4E60-B0BA-2005A8376F4E}" dt="2021-08-31T15:49:27.554" v="193" actId="1076"/>
          <ac:picMkLst>
            <pc:docMk/>
            <pc:sldMk cId="2027956862" sldId="257"/>
            <ac:picMk id="3" creationId="{EE3892C4-9AE3-493A-A1BE-58C683390EB3}"/>
          </ac:picMkLst>
        </pc:picChg>
        <pc:picChg chg="add del mod">
          <ac:chgData name="Nishitha Nanda" userId="6d1d25f87945e9a1" providerId="LiveId" clId="{3167FC62-1CE2-4E60-B0BA-2005A8376F4E}" dt="2021-08-31T15:49:08.236" v="187" actId="931"/>
          <ac:picMkLst>
            <pc:docMk/>
            <pc:sldMk cId="2027956862" sldId="257"/>
            <ac:picMk id="6" creationId="{652266EB-1842-4D05-8C32-6635EB521DF1}"/>
          </ac:picMkLst>
        </pc:picChg>
        <pc:picChg chg="del">
          <ac:chgData name="Nishitha Nanda" userId="6d1d25f87945e9a1" providerId="LiveId" clId="{3167FC62-1CE2-4E60-B0BA-2005A8376F4E}" dt="2021-08-31T15:39:04.958" v="155" actId="478"/>
          <ac:picMkLst>
            <pc:docMk/>
            <pc:sldMk cId="2027956862" sldId="257"/>
            <ac:picMk id="10" creationId="{00CB167D-207B-4AB3-9D94-D2ADAC4F9FC8}"/>
          </ac:picMkLst>
        </pc:picChg>
        <pc:picChg chg="add mod">
          <ac:chgData name="Nishitha Nanda" userId="6d1d25f87945e9a1" providerId="LiveId" clId="{3167FC62-1CE2-4E60-B0BA-2005A8376F4E}" dt="2021-08-31T15:50:24.190" v="203" actId="1076"/>
          <ac:picMkLst>
            <pc:docMk/>
            <pc:sldMk cId="2027956862" sldId="257"/>
            <ac:picMk id="12" creationId="{24BBC57A-335E-47F5-925B-0FB7D97A6645}"/>
          </ac:picMkLst>
        </pc:picChg>
        <pc:picChg chg="add del mod">
          <ac:chgData name="Nishitha Nanda" userId="6d1d25f87945e9a1" providerId="LiveId" clId="{3167FC62-1CE2-4E60-B0BA-2005A8376F4E}" dt="2021-08-31T15:49:56.999" v="195" actId="21"/>
          <ac:picMkLst>
            <pc:docMk/>
            <pc:sldMk cId="2027956862" sldId="257"/>
            <ac:picMk id="13" creationId="{A0329547-D091-43D0-98EF-3951FDCCF03C}"/>
          </ac:picMkLst>
        </pc:picChg>
      </pc:sldChg>
      <pc:sldChg chg="modSp mod">
        <pc:chgData name="Nishitha Nanda" userId="6d1d25f87945e9a1" providerId="LiveId" clId="{3167FC62-1CE2-4E60-B0BA-2005A8376F4E}" dt="2021-08-31T15:18:28.561" v="51" actId="20577"/>
        <pc:sldMkLst>
          <pc:docMk/>
          <pc:sldMk cId="0" sldId="258"/>
        </pc:sldMkLst>
        <pc:spChg chg="mod">
          <ac:chgData name="Nishitha Nanda" userId="6d1d25f87945e9a1" providerId="LiveId" clId="{3167FC62-1CE2-4E60-B0BA-2005A8376F4E}" dt="2021-08-31T15:18:28.561" v="51" actId="20577"/>
          <ac:spMkLst>
            <pc:docMk/>
            <pc:sldMk cId="0" sldId="258"/>
            <ac:spMk id="3" creationId="{00000000-0000-0000-0000-000000000000}"/>
          </ac:spMkLst>
        </pc:spChg>
      </pc:sldChg>
      <pc:sldChg chg="delSp modSp mod delAnim">
        <pc:chgData name="Nishitha Nanda" userId="6d1d25f87945e9a1" providerId="LiveId" clId="{3167FC62-1CE2-4E60-B0BA-2005A8376F4E}" dt="2021-08-31T15:39:38.237" v="164" actId="478"/>
        <pc:sldMkLst>
          <pc:docMk/>
          <pc:sldMk cId="1313350411" sldId="262"/>
        </pc:sldMkLst>
        <pc:spChg chg="del mod">
          <ac:chgData name="Nishitha Nanda" userId="6d1d25f87945e9a1" providerId="LiveId" clId="{3167FC62-1CE2-4E60-B0BA-2005A8376F4E}" dt="2021-08-31T15:39:38.237" v="164" actId="478"/>
          <ac:spMkLst>
            <pc:docMk/>
            <pc:sldMk cId="1313350411" sldId="262"/>
            <ac:spMk id="7" creationId="{A6985D96-5889-4C48-9A79-16A6C934B10A}"/>
          </ac:spMkLst>
        </pc:spChg>
      </pc:sldChg>
      <pc:sldChg chg="addSp delSp modSp mod ord delAnim modAnim">
        <pc:chgData name="Nishitha Nanda" userId="6d1d25f87945e9a1" providerId="LiveId" clId="{3167FC62-1CE2-4E60-B0BA-2005A8376F4E}" dt="2021-08-31T18:12:14.273" v="241"/>
        <pc:sldMkLst>
          <pc:docMk/>
          <pc:sldMk cId="136586643" sldId="263"/>
        </pc:sldMkLst>
        <pc:spChg chg="del">
          <ac:chgData name="Nishitha Nanda" userId="6d1d25f87945e9a1" providerId="LiveId" clId="{3167FC62-1CE2-4E60-B0BA-2005A8376F4E}" dt="2021-08-31T15:39:43.441" v="165" actId="478"/>
          <ac:spMkLst>
            <pc:docMk/>
            <pc:sldMk cId="136586643" sldId="263"/>
            <ac:spMk id="7" creationId="{F36E65C3-B628-480E-8356-90E7C80818D1}"/>
          </ac:spMkLst>
        </pc:spChg>
        <pc:spChg chg="del">
          <ac:chgData name="Nishitha Nanda" userId="6d1d25f87945e9a1" providerId="LiveId" clId="{3167FC62-1CE2-4E60-B0BA-2005A8376F4E}" dt="2021-08-31T15:39:55.401" v="167" actId="478"/>
          <ac:spMkLst>
            <pc:docMk/>
            <pc:sldMk cId="136586643" sldId="263"/>
            <ac:spMk id="8" creationId="{2EE04805-30AE-4DD1-B588-6F8008753AE9}"/>
          </ac:spMkLst>
        </pc:spChg>
        <pc:picChg chg="del">
          <ac:chgData name="Nishitha Nanda" userId="6d1d25f87945e9a1" providerId="LiveId" clId="{3167FC62-1CE2-4E60-B0BA-2005A8376F4E}" dt="2021-08-31T15:50:03.137" v="197" actId="21"/>
          <ac:picMkLst>
            <pc:docMk/>
            <pc:sldMk cId="136586643" sldId="263"/>
            <ac:picMk id="3" creationId="{76E6E394-DF6C-4E91-B3B8-1A52D2063887}"/>
          </ac:picMkLst>
        </pc:picChg>
        <pc:picChg chg="add mod">
          <ac:chgData name="Nishitha Nanda" userId="6d1d25f87945e9a1" providerId="LiveId" clId="{3167FC62-1CE2-4E60-B0BA-2005A8376F4E}" dt="2021-08-31T15:57:16.651" v="229" actId="1076"/>
          <ac:picMkLst>
            <pc:docMk/>
            <pc:sldMk cId="136586643" sldId="263"/>
            <ac:picMk id="5" creationId="{025EEF8E-DC7E-4913-9874-975BEAE49080}"/>
          </ac:picMkLst>
        </pc:picChg>
        <pc:picChg chg="del">
          <ac:chgData name="Nishitha Nanda" userId="6d1d25f87945e9a1" providerId="LiveId" clId="{3167FC62-1CE2-4E60-B0BA-2005A8376F4E}" dt="2021-08-31T15:39:50.833" v="166" actId="478"/>
          <ac:picMkLst>
            <pc:docMk/>
            <pc:sldMk cId="136586643" sldId="263"/>
            <ac:picMk id="6" creationId="{F124B5A3-AAD9-4C6F-85E4-66C8BBB38B0F}"/>
          </ac:picMkLst>
        </pc:picChg>
        <pc:picChg chg="add del mod">
          <ac:chgData name="Nishitha Nanda" userId="6d1d25f87945e9a1" providerId="LiveId" clId="{3167FC62-1CE2-4E60-B0BA-2005A8376F4E}" dt="2021-08-31T15:57:05.604" v="226" actId="478"/>
          <ac:picMkLst>
            <pc:docMk/>
            <pc:sldMk cId="136586643" sldId="263"/>
            <ac:picMk id="9" creationId="{2A7035F9-9261-405D-B319-02365A50945B}"/>
          </ac:picMkLst>
        </pc:picChg>
        <pc:picChg chg="add mod">
          <ac:chgData name="Nishitha Nanda" userId="6d1d25f87945e9a1" providerId="LiveId" clId="{3167FC62-1CE2-4E60-B0BA-2005A8376F4E}" dt="2021-08-31T15:56:04.674" v="223" actId="1076"/>
          <ac:picMkLst>
            <pc:docMk/>
            <pc:sldMk cId="136586643" sldId="263"/>
            <ac:picMk id="10" creationId="{E32C633B-A89F-4209-ADD1-B6A23BDA953C}"/>
          </ac:picMkLst>
        </pc:picChg>
        <pc:picChg chg="add mod ord">
          <ac:chgData name="Nishitha Nanda" userId="6d1d25f87945e9a1" providerId="LiveId" clId="{3167FC62-1CE2-4E60-B0BA-2005A8376F4E}" dt="2021-08-31T15:55:52.952" v="221" actId="14100"/>
          <ac:picMkLst>
            <pc:docMk/>
            <pc:sldMk cId="136586643" sldId="263"/>
            <ac:picMk id="11" creationId="{A7281F43-763E-46C9-8D3D-51EBD2A5C9C2}"/>
          </ac:picMkLst>
        </pc:picChg>
      </pc:sldChg>
      <pc:sldChg chg="delSp mod delAnim">
        <pc:chgData name="Nishitha Nanda" userId="6d1d25f87945e9a1" providerId="LiveId" clId="{3167FC62-1CE2-4E60-B0BA-2005A8376F4E}" dt="2021-08-31T15:57:30.321" v="230" actId="478"/>
        <pc:sldMkLst>
          <pc:docMk/>
          <pc:sldMk cId="0" sldId="265"/>
        </pc:sldMkLst>
        <pc:spChg chg="del">
          <ac:chgData name="Nishitha Nanda" userId="6d1d25f87945e9a1" providerId="LiveId" clId="{3167FC62-1CE2-4E60-B0BA-2005A8376F4E}" dt="2021-08-31T15:57:30.321" v="230" actId="478"/>
          <ac:spMkLst>
            <pc:docMk/>
            <pc:sldMk cId="0" sldId="265"/>
            <ac:spMk id="5" creationId="{D3A59C7E-36A2-4253-95BF-1A4CFA461F51}"/>
          </ac:spMkLst>
        </pc:spChg>
      </pc:sldChg>
      <pc:sldChg chg="addSp delSp modSp mod delAnim modAnim">
        <pc:chgData name="Nishitha Nanda" userId="6d1d25f87945e9a1" providerId="LiveId" clId="{3167FC62-1CE2-4E60-B0BA-2005A8376F4E}" dt="2021-08-31T18:11:25.105" v="237"/>
        <pc:sldMkLst>
          <pc:docMk/>
          <pc:sldMk cId="1883124861" sldId="266"/>
        </pc:sldMkLst>
        <pc:spChg chg="del">
          <ac:chgData name="Nishitha Nanda" userId="6d1d25f87945e9a1" providerId="LiveId" clId="{3167FC62-1CE2-4E60-B0BA-2005A8376F4E}" dt="2021-08-31T15:22:26.414" v="125" actId="478"/>
          <ac:spMkLst>
            <pc:docMk/>
            <pc:sldMk cId="1883124861" sldId="266"/>
            <ac:spMk id="16" creationId="{D448AF7C-6DC2-41D8-B2CC-A107683A9D84}"/>
          </ac:spMkLst>
        </pc:spChg>
        <pc:picChg chg="add mod">
          <ac:chgData name="Nishitha Nanda" userId="6d1d25f87945e9a1" providerId="LiveId" clId="{3167FC62-1CE2-4E60-B0BA-2005A8376F4E}" dt="2021-08-31T15:37:19.265" v="153" actId="1076"/>
          <ac:picMkLst>
            <pc:docMk/>
            <pc:sldMk cId="1883124861" sldId="266"/>
            <ac:picMk id="3" creationId="{A2D37CA7-FDFA-4C20-804C-34611B2157E0}"/>
          </ac:picMkLst>
        </pc:picChg>
        <pc:picChg chg="add del mod">
          <ac:chgData name="Nishitha Nanda" userId="6d1d25f87945e9a1" providerId="LiveId" clId="{3167FC62-1CE2-4E60-B0BA-2005A8376F4E}" dt="2021-08-31T15:37:08.840" v="149" actId="478"/>
          <ac:picMkLst>
            <pc:docMk/>
            <pc:sldMk cId="1883124861" sldId="266"/>
            <ac:picMk id="5" creationId="{00328D96-EA72-49F8-AC27-F6C724922368}"/>
          </ac:picMkLst>
        </pc:picChg>
        <pc:picChg chg="del">
          <ac:chgData name="Nishitha Nanda" userId="6d1d25f87945e9a1" providerId="LiveId" clId="{3167FC62-1CE2-4E60-B0BA-2005A8376F4E}" dt="2021-08-31T15:22:28.982" v="126" actId="478"/>
          <ac:picMkLst>
            <pc:docMk/>
            <pc:sldMk cId="1883124861" sldId="266"/>
            <ac:picMk id="7" creationId="{33644D55-DB48-4EDB-8934-8CD2C3F76C18}"/>
          </ac:picMkLst>
        </pc:picChg>
        <pc:picChg chg="del">
          <ac:chgData name="Nishitha Nanda" userId="6d1d25f87945e9a1" providerId="LiveId" clId="{3167FC62-1CE2-4E60-B0BA-2005A8376F4E}" dt="2021-08-31T15:22:16.844" v="122" actId="478"/>
          <ac:picMkLst>
            <pc:docMk/>
            <pc:sldMk cId="1883124861" sldId="266"/>
            <ac:picMk id="8" creationId="{D15D17FC-8A67-41D2-A6F9-4B72E95ECA85}"/>
          </ac:picMkLst>
        </pc:picChg>
        <pc:picChg chg="del">
          <ac:chgData name="Nishitha Nanda" userId="6d1d25f87945e9a1" providerId="LiveId" clId="{3167FC62-1CE2-4E60-B0BA-2005A8376F4E}" dt="2021-08-31T15:22:21.169" v="124" actId="478"/>
          <ac:picMkLst>
            <pc:docMk/>
            <pc:sldMk cId="1883124861" sldId="266"/>
            <ac:picMk id="9" creationId="{48BB0B57-E00C-4687-B89F-71CF956F85C9}"/>
          </ac:picMkLst>
        </pc:picChg>
        <pc:picChg chg="add del mod">
          <ac:chgData name="Nishitha Nanda" userId="6d1d25f87945e9a1" providerId="LiveId" clId="{3167FC62-1CE2-4E60-B0BA-2005A8376F4E}" dt="2021-08-31T15:22:15.177" v="121" actId="478"/>
          <ac:picMkLst>
            <pc:docMk/>
            <pc:sldMk cId="1883124861" sldId="266"/>
            <ac:picMk id="10" creationId="{2D31EA1D-9DAF-4970-B1E9-5BAA32FD6D77}"/>
          </ac:picMkLst>
        </pc:picChg>
        <pc:picChg chg="del">
          <ac:chgData name="Nishitha Nanda" userId="6d1d25f87945e9a1" providerId="LiveId" clId="{3167FC62-1CE2-4E60-B0BA-2005A8376F4E}" dt="2021-08-31T15:22:19.282" v="123" actId="478"/>
          <ac:picMkLst>
            <pc:docMk/>
            <pc:sldMk cId="1883124861" sldId="266"/>
            <ac:picMk id="11" creationId="{9832CB32-3348-4D1F-9087-BD4F538D5A94}"/>
          </ac:picMkLst>
        </pc:picChg>
        <pc:picChg chg="add del mod">
          <ac:chgData name="Nishitha Nanda" userId="6d1d25f87945e9a1" providerId="LiveId" clId="{3167FC62-1CE2-4E60-B0BA-2005A8376F4E}" dt="2021-08-31T15:22:15.177" v="121" actId="478"/>
          <ac:picMkLst>
            <pc:docMk/>
            <pc:sldMk cId="1883124861" sldId="266"/>
            <ac:picMk id="12" creationId="{C16A58E0-9798-4D13-A940-92F9F74251A6}"/>
          </ac:picMkLst>
        </pc:picChg>
        <pc:picChg chg="del">
          <ac:chgData name="Nishitha Nanda" userId="6d1d25f87945e9a1" providerId="LiveId" clId="{3167FC62-1CE2-4E60-B0BA-2005A8376F4E}" dt="2021-08-31T15:22:15.177" v="121" actId="478"/>
          <ac:picMkLst>
            <pc:docMk/>
            <pc:sldMk cId="1883124861" sldId="266"/>
            <ac:picMk id="13" creationId="{A7B05C43-876C-4F86-9833-11CF72500836}"/>
          </ac:picMkLst>
        </pc:picChg>
        <pc:picChg chg="add del mod">
          <ac:chgData name="Nishitha Nanda" userId="6d1d25f87945e9a1" providerId="LiveId" clId="{3167FC62-1CE2-4E60-B0BA-2005A8376F4E}" dt="2021-08-31T15:23:06.585" v="136" actId="478"/>
          <ac:picMkLst>
            <pc:docMk/>
            <pc:sldMk cId="1883124861" sldId="266"/>
            <ac:picMk id="14" creationId="{437277C9-CEA8-49F6-8C56-D40D11A40023}"/>
          </ac:picMkLst>
        </pc:picChg>
        <pc:picChg chg="add mod">
          <ac:chgData name="Nishitha Nanda" userId="6d1d25f87945e9a1" providerId="LiveId" clId="{3167FC62-1CE2-4E60-B0BA-2005A8376F4E}" dt="2021-08-31T15:37:16.684" v="152" actId="1076"/>
          <ac:picMkLst>
            <pc:docMk/>
            <pc:sldMk cId="1883124861" sldId="266"/>
            <ac:picMk id="15" creationId="{B2A8348E-5E2E-4794-AB02-A7468234368D}"/>
          </ac:picMkLst>
        </pc:picChg>
      </pc:sldChg>
    </pc:docChg>
  </pc:docChgLst>
  <pc:docChgLst>
    <pc:chgData name="Nishitha Nanda" userId="6d1d25f87945e9a1" providerId="LiveId" clId="{9903CA79-5BA9-4ECB-A064-0C26CC0AD750}"/>
    <pc:docChg chg="undo custSel modSld">
      <pc:chgData name="Nishitha Nanda" userId="6d1d25f87945e9a1" providerId="LiveId" clId="{9903CA79-5BA9-4ECB-A064-0C26CC0AD750}" dt="2021-08-28T08:09:50.114" v="31" actId="20577"/>
      <pc:docMkLst>
        <pc:docMk/>
      </pc:docMkLst>
      <pc:sldChg chg="modSp mod">
        <pc:chgData name="Nishitha Nanda" userId="6d1d25f87945e9a1" providerId="LiveId" clId="{9903CA79-5BA9-4ECB-A064-0C26CC0AD750}" dt="2021-08-08T14:09:30.014" v="5" actId="1076"/>
        <pc:sldMkLst>
          <pc:docMk/>
          <pc:sldMk cId="2027956862" sldId="257"/>
        </pc:sldMkLst>
        <pc:picChg chg="mod">
          <ac:chgData name="Nishitha Nanda" userId="6d1d25f87945e9a1" providerId="LiveId" clId="{9903CA79-5BA9-4ECB-A064-0C26CC0AD750}" dt="2021-08-08T13:56:50.721" v="0" actId="1076"/>
          <ac:picMkLst>
            <pc:docMk/>
            <pc:sldMk cId="2027956862" sldId="257"/>
            <ac:picMk id="10" creationId="{00CB167D-207B-4AB3-9D94-D2ADAC4F9FC8}"/>
          </ac:picMkLst>
        </pc:picChg>
        <pc:picChg chg="mod">
          <ac:chgData name="Nishitha Nanda" userId="6d1d25f87945e9a1" providerId="LiveId" clId="{9903CA79-5BA9-4ECB-A064-0C26CC0AD750}" dt="2021-08-08T14:09:30.014" v="5" actId="1076"/>
          <ac:picMkLst>
            <pc:docMk/>
            <pc:sldMk cId="2027956862" sldId="257"/>
            <ac:picMk id="13" creationId="{A0329547-D091-43D0-98EF-3951FDCCF03C}"/>
          </ac:picMkLst>
        </pc:picChg>
      </pc:sldChg>
      <pc:sldChg chg="modSp mod">
        <pc:chgData name="Nishitha Nanda" userId="6d1d25f87945e9a1" providerId="LiveId" clId="{9903CA79-5BA9-4ECB-A064-0C26CC0AD750}" dt="2021-08-28T08:09:50.114" v="31" actId="20577"/>
        <pc:sldMkLst>
          <pc:docMk/>
          <pc:sldMk cId="0" sldId="258"/>
        </pc:sldMkLst>
        <pc:spChg chg="mod">
          <ac:chgData name="Nishitha Nanda" userId="6d1d25f87945e9a1" providerId="LiveId" clId="{9903CA79-5BA9-4ECB-A064-0C26CC0AD750}" dt="2021-08-28T08:09:50.114" v="31" actId="20577"/>
          <ac:spMkLst>
            <pc:docMk/>
            <pc:sldMk cId="0" sldId="258"/>
            <ac:spMk id="3" creationId="{00000000-0000-0000-0000-000000000000}"/>
          </ac:spMkLst>
        </pc:spChg>
      </pc:sldChg>
      <pc:sldChg chg="addSp delSp mod addAnim delAnim">
        <pc:chgData name="Nishitha Nanda" userId="6d1d25f87945e9a1" providerId="LiveId" clId="{9903CA79-5BA9-4ECB-A064-0C26CC0AD750}" dt="2021-08-08T14:07:18.540" v="2" actId="21"/>
        <pc:sldMkLst>
          <pc:docMk/>
          <pc:sldMk cId="136586643" sldId="263"/>
        </pc:sldMkLst>
        <pc:picChg chg="add del">
          <ac:chgData name="Nishitha Nanda" userId="6d1d25f87945e9a1" providerId="LiveId" clId="{9903CA79-5BA9-4ECB-A064-0C26CC0AD750}" dt="2021-08-08T14:07:18.540" v="2" actId="21"/>
          <ac:picMkLst>
            <pc:docMk/>
            <pc:sldMk cId="136586643" sldId="263"/>
            <ac:picMk id="6" creationId="{F124B5A3-AAD9-4C6F-85E4-66C8BBB38B0F}"/>
          </ac:picMkLst>
        </pc:picChg>
      </pc:sldChg>
      <pc:sldChg chg="modSp mod">
        <pc:chgData name="Nishitha Nanda" userId="6d1d25f87945e9a1" providerId="LiveId" clId="{9903CA79-5BA9-4ECB-A064-0C26CC0AD750}" dt="2021-08-08T15:22:37.970" v="7" actId="1076"/>
        <pc:sldMkLst>
          <pc:docMk/>
          <pc:sldMk cId="0" sldId="265"/>
        </pc:sldMkLst>
        <pc:picChg chg="mod">
          <ac:chgData name="Nishitha Nanda" userId="6d1d25f87945e9a1" providerId="LiveId" clId="{9903CA79-5BA9-4ECB-A064-0C26CC0AD750}" dt="2021-08-08T15:22:37.970" v="7" actId="1076"/>
          <ac:picMkLst>
            <pc:docMk/>
            <pc:sldMk cId="0" sldId="265"/>
            <ac:picMk id="9218" creationId="{00000000-0000-0000-0000-000000000000}"/>
          </ac:picMkLst>
        </pc:picChg>
      </pc:sldChg>
      <pc:sldChg chg="addSp modSp mod modAnim">
        <pc:chgData name="Nishitha Nanda" userId="6d1d25f87945e9a1" providerId="LiveId" clId="{9903CA79-5BA9-4ECB-A064-0C26CC0AD750}" dt="2021-08-08T14:07:54.081" v="4" actId="571"/>
        <pc:sldMkLst>
          <pc:docMk/>
          <pc:sldMk cId="1883124861" sldId="266"/>
        </pc:sldMkLst>
        <pc:picChg chg="add mod">
          <ac:chgData name="Nishitha Nanda" userId="6d1d25f87945e9a1" providerId="LiveId" clId="{9903CA79-5BA9-4ECB-A064-0C26CC0AD750}" dt="2021-08-08T14:07:54.081" v="4" actId="571"/>
          <ac:picMkLst>
            <pc:docMk/>
            <pc:sldMk cId="1883124861" sldId="266"/>
            <ac:picMk id="8" creationId="{D15D17FC-8A67-41D2-A6F9-4B72E95ECA85}"/>
          </ac:picMkLst>
        </pc:picChg>
        <pc:picChg chg="add mod">
          <ac:chgData name="Nishitha Nanda" userId="6d1d25f87945e9a1" providerId="LiveId" clId="{9903CA79-5BA9-4ECB-A064-0C26CC0AD750}" dt="2021-08-08T14:07:54.081" v="4" actId="571"/>
          <ac:picMkLst>
            <pc:docMk/>
            <pc:sldMk cId="1883124861" sldId="266"/>
            <ac:picMk id="9" creationId="{48BB0B57-E00C-4687-B89F-71CF956F85C9}"/>
          </ac:picMkLst>
        </pc:picChg>
        <pc:picChg chg="mod">
          <ac:chgData name="Nishitha Nanda" userId="6d1d25f87945e9a1" providerId="LiveId" clId="{9903CA79-5BA9-4ECB-A064-0C26CC0AD750}" dt="2021-08-08T14:07:51.905" v="3" actId="1076"/>
          <ac:picMkLst>
            <pc:docMk/>
            <pc:sldMk cId="1883124861" sldId="266"/>
            <ac:picMk id="11" creationId="{9832CB32-3348-4D1F-9087-BD4F538D5A9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69F55-09F7-4C50-80B1-61E19550C9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140767-1AAD-4BAD-B43B-95D518EEE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06F01-5C1D-4259-A35C-D863209A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410E-5F78-4823-85DF-BF9D1357BF85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E7FBC-752E-445E-A6DB-C95DABC5E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27071-10F6-497A-B9A2-8C668200E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74F2-C599-4F4E-9C62-07B0A833F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FFD57-63AD-4AEE-8D0A-86AFDF331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706D5-D3E4-48D5-9B1B-FEC843A31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2CE41-664C-4CFF-9A2B-2BD973FFC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410E-5F78-4823-85DF-BF9D1357BF85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E7C09-0384-47A9-A0CE-38B688A20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52718-152B-4689-9B6F-C2E699528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74F2-C599-4F4E-9C62-07B0A833F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415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822BBF-E923-46AC-8A49-AC656DE6F0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9DD02-A781-4FE0-8B0B-627BEDA5B7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CFB2E-64CE-4375-9A8C-EE7B6B560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410E-5F78-4823-85DF-BF9D1357BF85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D2496-AFEE-4177-A494-7D628A844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C1CA4-984A-4F5D-B0DA-6A5B5DE94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74F2-C599-4F4E-9C62-07B0A833F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27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2ECEB-3B5D-4823-8005-A62E2360B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23D62-E8D6-4A43-91E0-C7085108B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C4440-76E7-412B-A836-D07FA4C59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410E-5F78-4823-85DF-BF9D1357BF85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5B899-1386-4669-BA88-0131FF2A6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FFDBA-9060-483B-A263-25825B904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74F2-C599-4F4E-9C62-07B0A833F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182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814B1-4DA0-4B04-B2A1-3FF6BCB83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735E6B-477C-487E-8F59-21A5F2B4E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8DB03-DAAA-4E85-AD85-62BD137B8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410E-5F78-4823-85DF-BF9D1357BF85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05E26-894A-43A0-A8A6-CD8A30C56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D07FC-532E-4D6F-8D0D-0C5D78CEA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74F2-C599-4F4E-9C62-07B0A833F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069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B50BC-758D-4D9C-85AF-2E656B84E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3A3D6-33EE-4850-9A3A-2890FFDF2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30F1DA-8B99-4FF6-93B2-EB14BA112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5E79-7EDA-47C4-A2BC-0E935ECA4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410E-5F78-4823-85DF-BF9D1357BF85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0B010-65C0-4C63-A577-D369316AA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1FC506-8802-4F22-BE41-51A3E7E3A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74F2-C599-4F4E-9C62-07B0A833F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526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620FA-542F-4738-B718-F8E69A190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A9283C-D203-4D68-9D4B-C9ADB6AC1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7323E0-E6C3-4FB4-8497-B022B95BBB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41CB47-79D0-43F2-836B-066CD7BACC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9F8E67-D921-4028-9DAE-DF296F71C9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F59652-9671-4041-B4A7-10E6D8448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410E-5F78-4823-85DF-BF9D1357BF85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E5FF36-9F31-4756-B240-6B6706910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01A6C3-2131-4A6B-97F5-BEC2D4075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74F2-C599-4F4E-9C62-07B0A833F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327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BCFDA-78BA-4183-9AFA-0006F746A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B55438-14B0-427D-A19A-F69C7291E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410E-5F78-4823-85DF-BF9D1357BF85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3F5447-0619-492F-A6E4-8D57B774D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E774FE-7D12-4776-94F5-BDE9CA28D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74F2-C599-4F4E-9C62-07B0A833F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9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CFC1CF-8BE8-4E08-B1CB-7AB4D0A92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410E-5F78-4823-85DF-BF9D1357BF85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991DFE-35EF-4C04-9A74-CB28747BB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02665B-439B-4E27-891D-0682C5017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74F2-C599-4F4E-9C62-07B0A833F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90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10F8C-3E21-4C38-82A1-8826DE0F1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63A3C-18CC-4740-BA89-AB8E19E8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40A2AD-243B-4E41-8AC2-FE8001A1E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C7BF7C-26BB-43C9-A766-613ADF384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410E-5F78-4823-85DF-BF9D1357BF85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6609FB-9480-4A0E-A161-B6474D038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D61A26-2D31-4648-AAC1-10307A0EB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74F2-C599-4F4E-9C62-07B0A833F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906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ABD85-88BE-4C71-9898-DA31B4BA6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3A8AAF-63A2-4C83-89A4-375BEFB28B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CDAAFD-C6F0-4D5F-BA37-B70A81D41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591C39-1469-401E-82D7-461481B4E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410E-5F78-4823-85DF-BF9D1357BF85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D19B7-4924-47E7-987B-244BBF751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8A2BB7-6897-409A-A7FD-AAD00A6C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74F2-C599-4F4E-9C62-07B0A833F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18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551CFE-787F-4114-83DD-30C4EE5EF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95AE42-2B9B-4C4D-98CB-6E6B68926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BF5BE-2549-4BE6-A491-181D7AFEDC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A410E-5F78-4823-85DF-BF9D1357BF85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0BEEB-A73F-4AA9-9640-C60A8037CB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46E19C-CBA2-4B6E-B0D4-09EB9A6E66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874F2-C599-4F4E-9C62-07B0A833F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60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f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f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f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fif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fif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261908" y="242865"/>
            <a:ext cx="3481417" cy="130971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Box 5"/>
          <p:cNvSpPr txBox="1"/>
          <p:nvPr/>
        </p:nvSpPr>
        <p:spPr>
          <a:xfrm>
            <a:off x="1937703" y="1859916"/>
            <a:ext cx="840640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WELCOME TO ONLINE CLASS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CLASS-UKG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SUBJECT-STORY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TOPIC-THE SELFISH DOG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 (PICTURE READING)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55;p13">
            <a:extLst>
              <a:ext uri="{FF2B5EF4-FFF2-40B4-BE49-F238E27FC236}">
                <a16:creationId xmlns:a16="http://schemas.microsoft.com/office/drawing/2014/main" id="{D90CB352-0108-4342-8E39-C0AAA4350FB1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486900" y="5534025"/>
            <a:ext cx="230505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09917BC-94C0-4B4F-A117-5C68957E0533}"/>
              </a:ext>
            </a:extLst>
          </p:cNvPr>
          <p:cNvSpPr txBox="1"/>
          <p:nvPr/>
        </p:nvSpPr>
        <p:spPr>
          <a:xfrm>
            <a:off x="170660" y="273529"/>
            <a:ext cx="116212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IDENTIFY THE PICTURE AND TELL THE SENTENCE: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EB08778-4669-48E3-9887-3D510C0FDE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248" y="1042970"/>
            <a:ext cx="4089218" cy="463614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009F46B-91E4-4E98-8E2F-7A2D381DA4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415" y="1042970"/>
            <a:ext cx="4260979" cy="4452507"/>
          </a:xfrm>
          <a:prstGeom prst="rect">
            <a:avLst/>
          </a:prstGeom>
        </p:spPr>
      </p:pic>
      <p:pic>
        <p:nvPicPr>
          <p:cNvPr id="13" name="Picture 4" descr="C:\Users\SIPRA\Downloads\ox.png">
            <a:extLst>
              <a:ext uri="{FF2B5EF4-FFF2-40B4-BE49-F238E27FC236}">
                <a16:creationId xmlns:a16="http://schemas.microsoft.com/office/drawing/2014/main" id="{EDE9B1C9-CB7F-49F1-8156-86DEAA8F9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314325" y="1622984"/>
            <a:ext cx="3086424" cy="32347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5005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201440" y="5583646"/>
            <a:ext cx="2497456" cy="113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2D37CA7-FDFA-4C20-804C-34611B2157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875" y="1231898"/>
            <a:ext cx="4205288" cy="280352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2A8348E-5E2E-4794-AB02-A746823436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974" y="1095374"/>
            <a:ext cx="4123245" cy="30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124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1943CB09-D5CC-429F-820D-3401B4E70A2E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458325" y="5514974"/>
            <a:ext cx="2381250" cy="1114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E3892C4-9AE3-493A-A1BE-58C683390E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46" y="657388"/>
            <a:ext cx="5613054" cy="36503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4BBC57A-335E-47F5-925B-0FB7D97A66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1906" y="657388"/>
            <a:ext cx="5485536" cy="365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956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790D47F-2123-463F-8BC2-78CBEEB939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67" y="803591"/>
            <a:ext cx="5623533" cy="3603363"/>
          </a:xfrm>
          <a:prstGeom prst="rect">
            <a:avLst/>
          </a:prstGeom>
        </p:spPr>
      </p:pic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1943CB09-D5CC-429F-820D-3401B4E70A2E}"/>
              </a:ext>
            </a:extLst>
          </p:cNvPr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8940800" y="5308600"/>
            <a:ext cx="2898775" cy="1320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4" descr="C:\Users\SIPRA\Downloads\ox.png">
            <a:extLst>
              <a:ext uri="{FF2B5EF4-FFF2-40B4-BE49-F238E27FC236}">
                <a16:creationId xmlns:a16="http://schemas.microsoft.com/office/drawing/2014/main" id="{58AE2ED9-528A-471A-9F57-D9420906A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459599" y="1289739"/>
            <a:ext cx="3822065" cy="3117215"/>
          </a:xfrm>
          <a:prstGeom prst="rect">
            <a:avLst/>
          </a:prstGeom>
          <a:noFill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5EE303A-F12D-430F-AA70-EE8D41927DF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92"/>
          <a:stretch/>
        </p:blipFill>
        <p:spPr>
          <a:xfrm>
            <a:off x="6096000" y="803591"/>
            <a:ext cx="5532966" cy="3603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350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7281F43-763E-46C9-8D3D-51EBD2A5C9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92"/>
          <a:stretch/>
        </p:blipFill>
        <p:spPr>
          <a:xfrm>
            <a:off x="514350" y="635358"/>
            <a:ext cx="8181975" cy="5328539"/>
          </a:xfrm>
          <a:prstGeom prst="rect">
            <a:avLst/>
          </a:prstGeom>
        </p:spPr>
      </p:pic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1943CB09-D5CC-429F-820D-3401B4E70A2E}"/>
              </a:ext>
            </a:extLst>
          </p:cNvPr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9458325" y="5514974"/>
            <a:ext cx="2381250" cy="1114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4" descr="C:\Users\SIPRA\Downloads\ox.png">
            <a:extLst>
              <a:ext uri="{FF2B5EF4-FFF2-40B4-BE49-F238E27FC236}">
                <a16:creationId xmlns:a16="http://schemas.microsoft.com/office/drawing/2014/main" id="{E32C633B-A89F-4209-ADD1-B6A23BDA9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628650" y="3837200"/>
            <a:ext cx="2607576" cy="2126697"/>
          </a:xfrm>
          <a:prstGeom prst="rect">
            <a:avLst/>
          </a:prstGeom>
          <a:noFill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25EEF8E-DC7E-4913-9874-975BEAE490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737" y="2331244"/>
            <a:ext cx="3299267" cy="2195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86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SIPRA\Pictures\ox.PNG"/>
          <p:cNvPicPr>
            <a:picLocks noChangeAspect="1" noChangeArrowheads="1"/>
          </p:cNvPicPr>
          <p:nvPr/>
        </p:nvPicPr>
        <p:blipFill>
          <a:blip r:embed="rId2"/>
          <a:srcRect l="6049" t="10714" r="12793" b="3571"/>
          <a:stretch>
            <a:fillRect/>
          </a:stretch>
        </p:blipFill>
        <p:spPr bwMode="auto">
          <a:xfrm>
            <a:off x="895984" y="845531"/>
            <a:ext cx="4641215" cy="423210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691244" y="5077639"/>
            <a:ext cx="3068955" cy="162796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21C9A9D-4486-4CB1-AD19-288CCE8425A3}"/>
              </a:ext>
            </a:extLst>
          </p:cNvPr>
          <p:cNvSpPr txBox="1"/>
          <p:nvPr/>
        </p:nvSpPr>
        <p:spPr>
          <a:xfrm>
            <a:off x="5842000" y="1013281"/>
            <a:ext cx="59181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The moral of the story….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001E09-AD32-49D6-A823-75158E300723}"/>
              </a:ext>
            </a:extLst>
          </p:cNvPr>
          <p:cNvSpPr txBox="1"/>
          <p:nvPr/>
        </p:nvSpPr>
        <p:spPr>
          <a:xfrm>
            <a:off x="6438900" y="1997839"/>
            <a:ext cx="53212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b="1" dirty="0">
                <a:solidFill>
                  <a:srgbClr val="C00000"/>
                </a:solidFill>
              </a:rPr>
              <a:t>   </a:t>
            </a:r>
            <a:r>
              <a:rPr lang="en-US" sz="4400" b="1" dirty="0">
                <a:solidFill>
                  <a:srgbClr val="C00000"/>
                </a:solidFill>
              </a:rPr>
              <a:t>Selfish persons </a:t>
            </a:r>
          </a:p>
          <a:p>
            <a:pPr algn="just"/>
            <a:r>
              <a:rPr lang="en-US" sz="4400" b="1" dirty="0">
                <a:solidFill>
                  <a:srgbClr val="C00000"/>
                </a:solidFill>
              </a:rPr>
              <a:t>won’t let you have </a:t>
            </a:r>
          </a:p>
          <a:p>
            <a:pPr algn="just"/>
            <a:r>
              <a:rPr lang="en-US" sz="4400" b="1" dirty="0">
                <a:solidFill>
                  <a:srgbClr val="C00000"/>
                </a:solidFill>
              </a:rPr>
              <a:t>    anything what </a:t>
            </a:r>
          </a:p>
          <a:p>
            <a:pPr algn="just"/>
            <a:r>
              <a:rPr lang="en-US" sz="4400" b="1" dirty="0">
                <a:solidFill>
                  <a:srgbClr val="C00000"/>
                </a:solidFill>
              </a:rPr>
              <a:t>       they could not.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8;p16"/>
          <p:cNvSpPr txBox="1"/>
          <p:nvPr/>
        </p:nvSpPr>
        <p:spPr>
          <a:xfrm>
            <a:off x="2195514" y="1647825"/>
            <a:ext cx="7800975" cy="356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666875" y="4794886"/>
            <a:ext cx="9144000" cy="17011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52</Words>
  <Application>Microsoft Office PowerPoint</Application>
  <PresentationFormat>Widescreen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Nishitha Nanda</cp:lastModifiedBy>
  <cp:revision>16</cp:revision>
  <dcterms:created xsi:type="dcterms:W3CDTF">2021-07-14T14:09:59Z</dcterms:created>
  <dcterms:modified xsi:type="dcterms:W3CDTF">2021-08-31T18:13:07Z</dcterms:modified>
</cp:coreProperties>
</file>