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0" r:id="rId4"/>
    <p:sldId id="257" r:id="rId5"/>
    <p:sldId id="259" r:id="rId6"/>
    <p:sldId id="263" r:id="rId7"/>
    <p:sldId id="262" r:id="rId8"/>
    <p:sldId id="267" r:id="rId9"/>
    <p:sldId id="269" r:id="rId10"/>
    <p:sldId id="261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BA29-65A8-4B29-9E3B-3D1FA77A3DD9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64CCE-E4D8-4A38-AFB4-D79F0CE71ED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png" /><Relationship Id="rId4" Type="http://schemas.openxmlformats.org/officeDocument/2006/relationships/image" Target="../media/image5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GIF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284" y="1772816"/>
            <a:ext cx="803655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  WELCOME TO ON LINE CLASS</a:t>
            </a:r>
          </a:p>
          <a:p>
            <a:r>
              <a:rPr lang="en-US" sz="3600" b="1" dirty="0"/>
              <a:t>                           </a:t>
            </a:r>
            <a:r>
              <a:rPr lang="en-US" sz="3200" b="1" dirty="0"/>
              <a:t>CLASS-UKG</a:t>
            </a:r>
          </a:p>
          <a:p>
            <a:r>
              <a:rPr lang="en-US" sz="3200" b="1" dirty="0"/>
              <a:t>                              SUBJECT-RHYME</a:t>
            </a:r>
          </a:p>
          <a:p>
            <a:r>
              <a:rPr lang="en-US" sz="3200" b="1" dirty="0"/>
              <a:t>                              TOPIC-”BAPA BOU KAHANTI ’’</a:t>
            </a:r>
          </a:p>
          <a:p>
            <a:r>
              <a:rPr lang="en-US" sz="3200" b="1" dirty="0"/>
              <a:t>                                    (ODIA RHYME)</a:t>
            </a:r>
            <a:endParaRPr lang="en-IN" sz="3200" b="1" dirty="0"/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14290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of Cute Little Indian Kids Playing Colourful Block Toys With Parents  At Home-LG979630-Picxy">
            <a:extLst>
              <a:ext uri="{FF2B5EF4-FFF2-40B4-BE49-F238E27FC236}">
                <a16:creationId xmlns:a16="http://schemas.microsoft.com/office/drawing/2014/main" id="{4D7DD9D6-379B-4D3C-9E8C-DBA14BA32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9093" r="2753"/>
          <a:stretch/>
        </p:blipFill>
        <p:spPr bwMode="auto">
          <a:xfrm>
            <a:off x="395536" y="3717032"/>
            <a:ext cx="3240360" cy="2739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1031_2047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5" y="299085"/>
            <a:ext cx="5098415" cy="62591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143512"/>
            <a:ext cx="9144000" cy="171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phy (1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15290"/>
            <a:ext cx="1861185" cy="2484755"/>
          </a:xfrm>
          <a:prstGeom prst="rect">
            <a:avLst/>
          </a:prstGeom>
        </p:spPr>
      </p:pic>
      <p:pic>
        <p:nvPicPr>
          <p:cNvPr id="8" name="Picture 7" descr="628147161anime-dancing-girl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3" y="4429125"/>
            <a:ext cx="2110105" cy="2082165"/>
          </a:xfrm>
          <a:prstGeom prst="rect">
            <a:avLst/>
          </a:prstGeom>
        </p:spPr>
      </p:pic>
      <p:pic>
        <p:nvPicPr>
          <p:cNvPr id="3" name="Picture 2" descr="dcrLnrXK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222" y="814705"/>
            <a:ext cx="6341129" cy="5631607"/>
          </a:xfrm>
          <a:prstGeom prst="rect">
            <a:avLst/>
          </a:prstGeom>
        </p:spPr>
      </p:pic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20781478-17F7-4FAC-9A9B-1DED4D77B8D9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6929454" y="5857892"/>
            <a:ext cx="1864153" cy="8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929454" y="5857892"/>
            <a:ext cx="1864153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" descr="C:\Users\SONY\Downloads\giphy (1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53" y="212090"/>
            <a:ext cx="8715375" cy="5557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9854" t="3856" r="11640" b="6820"/>
          <a:stretch>
            <a:fillRect/>
          </a:stretch>
        </p:blipFill>
        <p:spPr>
          <a:xfrm>
            <a:off x="4399280" y="3882390"/>
            <a:ext cx="2082800" cy="28327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4142" t="4753" b="7362"/>
          <a:stretch>
            <a:fillRect/>
          </a:stretch>
        </p:blipFill>
        <p:spPr>
          <a:xfrm flipH="1">
            <a:off x="2366645" y="3882390"/>
            <a:ext cx="2033270" cy="2832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 Box 5"/>
          <p:cNvSpPr txBox="1"/>
          <p:nvPr/>
        </p:nvSpPr>
        <p:spPr>
          <a:xfrm>
            <a:off x="1903730" y="1200150"/>
            <a:ext cx="6431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Bapa</a:t>
            </a:r>
            <a:r>
              <a:rPr lang="en-US" sz="3600" dirty="0"/>
              <a:t> </a:t>
            </a:r>
            <a:r>
              <a:rPr lang="en-US" sz="3600" dirty="0" err="1"/>
              <a:t>bou</a:t>
            </a:r>
            <a:r>
              <a:rPr lang="en-US" sz="3600" dirty="0"/>
              <a:t> </a:t>
            </a:r>
            <a:r>
              <a:rPr lang="en-US" sz="3600" dirty="0" err="1"/>
              <a:t>kahanti</a:t>
            </a:r>
            <a:r>
              <a:rPr lang="en-US" sz="3600" dirty="0"/>
              <a:t>  mote</a:t>
            </a:r>
          </a:p>
          <a:p>
            <a:r>
              <a:rPr lang="en-US" sz="3600" dirty="0"/>
              <a:t>                     </a:t>
            </a:r>
            <a:r>
              <a:rPr lang="en-US" sz="3600" dirty="0" err="1"/>
              <a:t>sabuthu</a:t>
            </a:r>
            <a:r>
              <a:rPr lang="en-US" sz="3600" dirty="0"/>
              <a:t> </a:t>
            </a:r>
            <a:r>
              <a:rPr lang="en-US" sz="3600" dirty="0" err="1"/>
              <a:t>bhala</a:t>
            </a:r>
            <a:r>
              <a:rPr lang="en-US" sz="3600" dirty="0"/>
              <a:t> pila </a:t>
            </a:r>
            <a:r>
              <a:rPr lang="en-US" sz="3600" dirty="0" err="1"/>
              <a:t>tu</a:t>
            </a:r>
            <a:r>
              <a:rPr lang="en-US" sz="3600" b="1" dirty="0"/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7D891-94D9-4E58-B25B-D1C8030E3682}"/>
              </a:ext>
            </a:extLst>
          </p:cNvPr>
          <p:cNvSpPr txBox="1"/>
          <p:nvPr/>
        </p:nvSpPr>
        <p:spPr>
          <a:xfrm>
            <a:off x="3383280" y="23445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600" dirty="0"/>
              <a:t>ବାପା ବୋଉ କହନ୍ତି ମୋତେ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B30A2-3E5E-458F-8702-48602622A08F}"/>
              </a:ext>
            </a:extLst>
          </p:cNvPr>
          <p:cNvSpPr txBox="1"/>
          <p:nvPr/>
        </p:nvSpPr>
        <p:spPr>
          <a:xfrm>
            <a:off x="5072266" y="2990850"/>
            <a:ext cx="322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600" dirty="0"/>
              <a:t>ସବୁଠୁ ଭଲ ପିଲା ତୁ </a:t>
            </a:r>
            <a:r>
              <a:rPr lang="or-IN" sz="1800" dirty="0"/>
              <a:t>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Awake Images, Stock Photos &amp; Vectors | Shutterstock"/>
          <p:cNvPicPr>
            <a:picLocks noChangeAspect="1" noChangeArrowheads="1"/>
          </p:cNvPicPr>
          <p:nvPr/>
        </p:nvPicPr>
        <p:blipFill>
          <a:blip r:embed="rId3"/>
          <a:srcRect b="11606"/>
          <a:stretch>
            <a:fillRect/>
          </a:stretch>
        </p:blipFill>
        <p:spPr bwMode="auto">
          <a:xfrm flipH="1">
            <a:off x="149609" y="329567"/>
            <a:ext cx="8786873" cy="44675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ectangle: Rounded Corners 4"/>
          <p:cNvSpPr/>
          <p:nvPr/>
        </p:nvSpPr>
        <p:spPr>
          <a:xfrm>
            <a:off x="3149497" y="721052"/>
            <a:ext cx="1584176" cy="77312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N" sz="2400" b="1" dirty="0" err="1">
                <a:solidFill>
                  <a:srgbClr val="002060"/>
                </a:solidFill>
              </a:rPr>
              <a:t>sakalu</a:t>
            </a:r>
            <a:r>
              <a:rPr lang="en-US" altLang="en-IN" sz="2400" b="1" dirty="0">
                <a:solidFill>
                  <a:srgbClr val="002060"/>
                </a:solidFill>
              </a:rPr>
              <a:t> </a:t>
            </a:r>
            <a:r>
              <a:rPr lang="en-US" altLang="en-IN" sz="2400" b="1" dirty="0" err="1">
                <a:solidFill>
                  <a:srgbClr val="002060"/>
                </a:solidFill>
              </a:rPr>
              <a:t>jaldi</a:t>
            </a:r>
            <a:r>
              <a:rPr lang="en-US" altLang="en-IN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altLang="en-IN" sz="2400" b="1" dirty="0" err="1">
                <a:solidFill>
                  <a:srgbClr val="002060"/>
                </a:solidFill>
              </a:rPr>
              <a:t>uthuchu</a:t>
            </a:r>
            <a:r>
              <a:rPr lang="en-US" altLang="en-IN" sz="2400" b="1" dirty="0">
                <a:solidFill>
                  <a:srgbClr val="002060"/>
                </a:solidFill>
              </a:rPr>
              <a:t> </a:t>
            </a:r>
            <a:r>
              <a:rPr lang="en-US" altLang="en-IN" sz="2400" b="1" dirty="0" err="1">
                <a:solidFill>
                  <a:srgbClr val="002060"/>
                </a:solidFill>
              </a:rPr>
              <a:t>tu</a:t>
            </a:r>
            <a:endParaRPr lang="en-US" altLang="en-IN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0303" y="666024"/>
            <a:ext cx="1273957" cy="81439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N" sz="2400" b="1" dirty="0" err="1">
                <a:solidFill>
                  <a:srgbClr val="002060"/>
                </a:solidFill>
              </a:rPr>
              <a:t>ratire</a:t>
            </a:r>
            <a:r>
              <a:rPr lang="en-US" altLang="en-IN" sz="2400" b="1" dirty="0">
                <a:solidFill>
                  <a:srgbClr val="002060"/>
                </a:solidFill>
              </a:rPr>
              <a:t> </a:t>
            </a:r>
            <a:r>
              <a:rPr lang="en-US" altLang="en-IN" sz="2400" b="1" dirty="0" err="1">
                <a:solidFill>
                  <a:srgbClr val="002060"/>
                </a:solidFill>
              </a:rPr>
              <a:t>jaldi</a:t>
            </a:r>
            <a:r>
              <a:rPr lang="en-US" altLang="en-IN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altLang="en-IN" sz="2400" b="1" dirty="0" err="1">
                <a:solidFill>
                  <a:srgbClr val="002060"/>
                </a:solidFill>
              </a:rPr>
              <a:t>souchu</a:t>
            </a:r>
            <a:r>
              <a:rPr lang="en-US" altLang="en-IN" sz="2400" b="1" dirty="0">
                <a:solidFill>
                  <a:srgbClr val="002060"/>
                </a:solidFill>
              </a:rPr>
              <a:t> </a:t>
            </a:r>
            <a:r>
              <a:rPr lang="en-US" altLang="en-IN" sz="2400" b="1" dirty="0" err="1">
                <a:solidFill>
                  <a:srgbClr val="002060"/>
                </a:solidFill>
              </a:rPr>
              <a:t>tu.</a:t>
            </a:r>
            <a:endParaRPr lang="en-US" altLang="en-IN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9F27C-0C4F-48CA-8DDF-853D1720E7D7}"/>
              </a:ext>
            </a:extLst>
          </p:cNvPr>
          <p:cNvSpPr txBox="1"/>
          <p:nvPr/>
        </p:nvSpPr>
        <p:spPr>
          <a:xfrm>
            <a:off x="225173" y="5004356"/>
            <a:ext cx="3716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600" dirty="0"/>
              <a:t>ସକାଳୁ ଜଲ୍ଦି ଉଠୁ ଛୁ ତୁ</a:t>
            </a:r>
            <a:r>
              <a:rPr lang="or-IN" sz="1800" dirty="0"/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51E34-A5FD-4141-A8AD-39719AF648B1}"/>
              </a:ext>
            </a:extLst>
          </p:cNvPr>
          <p:cNvSpPr txBox="1"/>
          <p:nvPr/>
        </p:nvSpPr>
        <p:spPr>
          <a:xfrm>
            <a:off x="2555776" y="58052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600" dirty="0"/>
              <a:t>ରାତିରେ ଜଲ୍ଦି ଶୋଉ ଛୁ ତୁ</a:t>
            </a:r>
            <a:r>
              <a:rPr lang="en-IN" sz="3600" dirty="0"/>
              <a:t> I</a:t>
            </a:r>
            <a:r>
              <a:rPr lang="or-IN" sz="3600" dirty="0"/>
              <a:t>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72864" y="5864519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EVELOP RESPECT AND DISCIPLINE IN CHILDREN – Sr.Precilla's blog, Bengaluru"/>
          <p:cNvPicPr>
            <a:picLocks noChangeAspect="1" noChangeArrowheads="1"/>
          </p:cNvPicPr>
          <p:nvPr/>
        </p:nvPicPr>
        <p:blipFill>
          <a:blip r:embed="rId3"/>
          <a:srcRect l="12478" r="5861"/>
          <a:stretch>
            <a:fillRect/>
          </a:stretch>
        </p:blipFill>
        <p:spPr bwMode="auto">
          <a:xfrm>
            <a:off x="4365625" y="312777"/>
            <a:ext cx="4445000" cy="53665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UNIT 23 VALUES"/>
          <p:cNvPicPr>
            <a:picLocks noChangeAspect="1" noChangeArrowheads="1"/>
          </p:cNvPicPr>
          <p:nvPr/>
        </p:nvPicPr>
        <p:blipFill>
          <a:blip r:embed="rId4"/>
          <a:srcRect b="8489"/>
          <a:stretch>
            <a:fillRect/>
          </a:stretch>
        </p:blipFill>
        <p:spPr bwMode="auto">
          <a:xfrm>
            <a:off x="333376" y="3005641"/>
            <a:ext cx="3954766" cy="26737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482" name="Picture 2" descr="Premium Vector | Cartoon cute songkran festival thailand, family day, boy  and girl pay respect to grandparents vector."/>
          <p:cNvPicPr>
            <a:picLocks noChangeAspect="1" noChangeArrowheads="1"/>
          </p:cNvPicPr>
          <p:nvPr/>
        </p:nvPicPr>
        <p:blipFill>
          <a:blip r:embed="rId5"/>
          <a:srcRect l="8243" t="5846" r="9095" b="8591"/>
          <a:stretch>
            <a:fillRect/>
          </a:stretch>
        </p:blipFill>
        <p:spPr bwMode="auto">
          <a:xfrm>
            <a:off x="333375" y="188640"/>
            <a:ext cx="3877282" cy="2674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349786" y="560006"/>
            <a:ext cx="1806957" cy="541183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N" sz="2400" b="1" dirty="0" err="1">
                <a:solidFill>
                  <a:srgbClr val="FF0000"/>
                </a:solidFill>
              </a:rPr>
              <a:t>badanka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katha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manuchu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tuu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tu</a:t>
            </a:r>
            <a:r>
              <a:rPr lang="en-US" altLang="en-IN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366617" y="1700808"/>
            <a:ext cx="1743075" cy="873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N" sz="2400" b="1" dirty="0" err="1">
                <a:solidFill>
                  <a:srgbClr val="FF0000"/>
                </a:solidFill>
              </a:rPr>
              <a:t>sammana</a:t>
            </a:r>
            <a:r>
              <a:rPr lang="en-US" altLang="en-IN" sz="2400" b="1" dirty="0">
                <a:solidFill>
                  <a:srgbClr val="FF0000"/>
                </a:solidFill>
              </a:rPr>
              <a:t> be </a:t>
            </a:r>
            <a:r>
              <a:rPr lang="en-US" altLang="en-IN" sz="2400" b="1" dirty="0" err="1">
                <a:solidFill>
                  <a:srgbClr val="FF0000"/>
                </a:solidFill>
              </a:rPr>
              <a:t>dei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janichu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tu</a:t>
            </a:r>
            <a:r>
              <a:rPr lang="en-US" altLang="en-IN" sz="3200" b="1" dirty="0" err="1">
                <a:solidFill>
                  <a:srgbClr val="FF0000"/>
                </a:solidFill>
              </a:rPr>
              <a:t>.</a:t>
            </a:r>
            <a:endParaRPr lang="en-US" altLang="en-I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C6AA9-B887-498E-BD26-551B40BA8502}"/>
              </a:ext>
            </a:extLst>
          </p:cNvPr>
          <p:cNvSpPr txBox="1"/>
          <p:nvPr/>
        </p:nvSpPr>
        <p:spPr>
          <a:xfrm>
            <a:off x="179512" y="5963918"/>
            <a:ext cx="3667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/>
              <a:t>ବଡ଼ଙ୍କ  କଥା ମାନୁ ଛୁ ତୁ </a:t>
            </a:r>
            <a:r>
              <a:rPr lang="en-US" sz="3200" dirty="0"/>
              <a:t>,</a:t>
            </a:r>
            <a:endParaRPr lang="or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E3557-C7D1-4DD0-BD66-DD8E5687587C}"/>
              </a:ext>
            </a:extLst>
          </p:cNvPr>
          <p:cNvSpPr txBox="1"/>
          <p:nvPr/>
        </p:nvSpPr>
        <p:spPr>
          <a:xfrm>
            <a:off x="3412738" y="5971481"/>
            <a:ext cx="3868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/>
              <a:t>ସମ୍ମାନ ବି ଦେଇ ଜାଣି ଛୁ ତୁ</a:t>
            </a:r>
            <a:r>
              <a:rPr lang="en-US" sz="3200" dirty="0"/>
              <a:t> I</a:t>
            </a:r>
            <a:r>
              <a:rPr lang="or-IN" sz="3200" dirty="0"/>
              <a:t> </a:t>
            </a:r>
            <a:r>
              <a:rPr lang="or-IN" sz="1800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3053" t="5008" r="16483"/>
          <a:stretch>
            <a:fillRect/>
          </a:stretch>
        </p:blipFill>
        <p:spPr>
          <a:xfrm flipH="1">
            <a:off x="3329325" y="926815"/>
            <a:ext cx="2682092" cy="40030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31" name="Picture 7" descr="Giving back to the elderly"/>
          <p:cNvPicPr>
            <a:picLocks noChangeAspect="1" noChangeArrowheads="1"/>
          </p:cNvPicPr>
          <p:nvPr/>
        </p:nvPicPr>
        <p:blipFill>
          <a:blip r:embed="rId4"/>
          <a:srcRect l="15341" t="5000" r="14772" b="2499"/>
          <a:stretch>
            <a:fillRect/>
          </a:stretch>
        </p:blipFill>
        <p:spPr bwMode="auto">
          <a:xfrm>
            <a:off x="6222610" y="977304"/>
            <a:ext cx="2688053" cy="39020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5" name="Picture 1" descr="C:\Users\SONY\Downloads\animated-school-image-007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786" y="908718"/>
            <a:ext cx="2787799" cy="40392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Rectangle: Rounded Corners 4"/>
          <p:cNvSpPr/>
          <p:nvPr/>
        </p:nvSpPr>
        <p:spPr>
          <a:xfrm rot="20985752">
            <a:off x="198377" y="540423"/>
            <a:ext cx="1615788" cy="873760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N" sz="2400" b="1" dirty="0" err="1">
                <a:solidFill>
                  <a:srgbClr val="FF0000"/>
                </a:solidFill>
              </a:rPr>
              <a:t>samayare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patha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padhuchu</a:t>
            </a:r>
            <a:r>
              <a:rPr lang="en-US" altLang="en-IN" sz="2400" b="1" dirty="0">
                <a:solidFill>
                  <a:srgbClr val="FF0000"/>
                </a:solidFill>
              </a:rPr>
              <a:t>   </a:t>
            </a:r>
            <a:r>
              <a:rPr lang="en-US" altLang="en-IN" sz="2400" b="1" dirty="0" err="1">
                <a:solidFill>
                  <a:srgbClr val="FF0000"/>
                </a:solidFill>
              </a:rPr>
              <a:t>tu</a:t>
            </a:r>
            <a:r>
              <a:rPr lang="en-US" altLang="en-IN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6" name="Flowchart: Punched Tape 5"/>
          <p:cNvSpPr/>
          <p:nvPr/>
        </p:nvSpPr>
        <p:spPr>
          <a:xfrm rot="20625752">
            <a:off x="5239006" y="540423"/>
            <a:ext cx="1565236" cy="873760"/>
          </a:xfrm>
          <a:prstGeom prst="flowChartPunchedTap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N" sz="2400" b="1" dirty="0">
                <a:solidFill>
                  <a:srgbClr val="FF0000"/>
                </a:solidFill>
              </a:rPr>
              <a:t>au </a:t>
            </a:r>
            <a:r>
              <a:rPr lang="en-US" altLang="en-IN" sz="2400" b="1" dirty="0" err="1">
                <a:solidFill>
                  <a:srgbClr val="FF0000"/>
                </a:solidFill>
              </a:rPr>
              <a:t>sata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katha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kahuchu</a:t>
            </a:r>
            <a:r>
              <a:rPr lang="en-US" altLang="en-IN" sz="2400" b="1" dirty="0">
                <a:solidFill>
                  <a:srgbClr val="FF0000"/>
                </a:solidFill>
              </a:rPr>
              <a:t> </a:t>
            </a:r>
            <a:r>
              <a:rPr lang="en-US" altLang="en-IN" sz="2400" b="1" dirty="0" err="1">
                <a:solidFill>
                  <a:srgbClr val="FF0000"/>
                </a:solidFill>
              </a:rPr>
              <a:t>tu.</a:t>
            </a:r>
            <a:endParaRPr lang="en-US" altLang="en-IN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050EE-1F1D-4458-97A1-4BA6DCA248DB}"/>
              </a:ext>
            </a:extLst>
          </p:cNvPr>
          <p:cNvSpPr txBox="1"/>
          <p:nvPr/>
        </p:nvSpPr>
        <p:spPr>
          <a:xfrm>
            <a:off x="827584" y="5253879"/>
            <a:ext cx="5527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600" dirty="0">
                <a:solidFill>
                  <a:srgbClr val="0070C0"/>
                </a:solidFill>
              </a:rPr>
              <a:t>ସମୟରେ ପାଠ ପଢୁ ଛୁ ତୁ 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    </a:t>
            </a:r>
            <a:r>
              <a:rPr lang="or-IN" sz="3600" dirty="0">
                <a:solidFill>
                  <a:srgbClr val="0070C0"/>
                </a:solidFill>
              </a:rPr>
              <a:t>ଆଉ ସତ କଥା କହୁଛୁ ତୁ </a:t>
            </a:r>
            <a:r>
              <a:rPr lang="en-IN" sz="3600" dirty="0">
                <a:solidFill>
                  <a:srgbClr val="0070C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16140" y="5701665"/>
            <a:ext cx="17208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ngJoy_family-indian-family-images-png-transparent-png_1004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" y="216536"/>
            <a:ext cx="8707755" cy="53200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 Box 8"/>
          <p:cNvSpPr txBox="1"/>
          <p:nvPr/>
        </p:nvSpPr>
        <p:spPr>
          <a:xfrm>
            <a:off x="317500" y="5536565"/>
            <a:ext cx="6429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Bapa</a:t>
            </a:r>
            <a:r>
              <a:rPr lang="en-US" sz="3600" dirty="0"/>
              <a:t> </a:t>
            </a:r>
            <a:r>
              <a:rPr lang="en-US" sz="3600" dirty="0" err="1"/>
              <a:t>bou</a:t>
            </a:r>
            <a:r>
              <a:rPr lang="en-US" sz="3600" dirty="0"/>
              <a:t> </a:t>
            </a:r>
            <a:r>
              <a:rPr lang="en-US" sz="3600" dirty="0" err="1"/>
              <a:t>kahanti</a:t>
            </a:r>
            <a:r>
              <a:rPr lang="en-US" sz="3600" dirty="0"/>
              <a:t>  mote,</a:t>
            </a:r>
          </a:p>
          <a:p>
            <a:r>
              <a:rPr lang="en-US" sz="3600" dirty="0"/>
              <a:t>                     </a:t>
            </a:r>
            <a:r>
              <a:rPr lang="en-US" sz="3600" dirty="0" err="1"/>
              <a:t>sabuthu</a:t>
            </a:r>
            <a:r>
              <a:rPr lang="en-US" sz="3600" dirty="0"/>
              <a:t> </a:t>
            </a:r>
            <a:r>
              <a:rPr lang="en-US" sz="3600" dirty="0" err="1"/>
              <a:t>bhala</a:t>
            </a:r>
            <a:r>
              <a:rPr lang="en-US" sz="3600" dirty="0"/>
              <a:t> pila </a:t>
            </a:r>
            <a:r>
              <a:rPr lang="en-US" sz="3600" dirty="0" err="1"/>
              <a:t>tu.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CF8A6-CB76-410F-BAD6-DA1A03991514}"/>
              </a:ext>
            </a:extLst>
          </p:cNvPr>
          <p:cNvSpPr txBox="1"/>
          <p:nvPr/>
        </p:nvSpPr>
        <p:spPr>
          <a:xfrm>
            <a:off x="467544" y="216535"/>
            <a:ext cx="44142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600" dirty="0">
                <a:solidFill>
                  <a:srgbClr val="00B050"/>
                </a:solidFill>
              </a:rPr>
              <a:t>ବାପା ବୋଉ କହନ୍ତି ମୋତେ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</a:t>
            </a:r>
            <a:r>
              <a:rPr lang="or-IN" sz="3600" dirty="0">
                <a:solidFill>
                  <a:srgbClr val="00B050"/>
                </a:solidFill>
              </a:rPr>
              <a:t>ସବୁଠୁ ଭଲ ପିଲା ତୁ </a:t>
            </a:r>
            <a:r>
              <a:rPr lang="en-IN" sz="3600" dirty="0">
                <a:solidFill>
                  <a:srgbClr val="00B05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Awake Images, Stock Photos &amp; Vectors | Shutterstock"/>
          <p:cNvPicPr>
            <a:picLocks noChangeAspect="1" noChangeArrowheads="1"/>
          </p:cNvPicPr>
          <p:nvPr/>
        </p:nvPicPr>
        <p:blipFill>
          <a:blip r:embed="rId3"/>
          <a:srcRect b="11606"/>
          <a:stretch>
            <a:fillRect/>
          </a:stretch>
        </p:blipFill>
        <p:spPr bwMode="auto">
          <a:xfrm flipH="1">
            <a:off x="242733" y="404664"/>
            <a:ext cx="8723630" cy="52120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Rectangle: Rounded Corners 4"/>
          <p:cNvSpPr/>
          <p:nvPr/>
        </p:nvSpPr>
        <p:spPr>
          <a:xfrm>
            <a:off x="2987824" y="635701"/>
            <a:ext cx="1981061" cy="77312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N" sz="2800" b="1" dirty="0" err="1">
                <a:solidFill>
                  <a:srgbClr val="FF0000"/>
                </a:solidFill>
              </a:rPr>
              <a:t>sakalu</a:t>
            </a:r>
            <a:r>
              <a:rPr lang="en-US" altLang="en-IN" sz="2800" b="1" dirty="0">
                <a:solidFill>
                  <a:srgbClr val="FF0000"/>
                </a:solidFill>
              </a:rPr>
              <a:t> </a:t>
            </a:r>
            <a:r>
              <a:rPr lang="en-US" altLang="en-IN" sz="2800" b="1" dirty="0" err="1">
                <a:solidFill>
                  <a:srgbClr val="FF0000"/>
                </a:solidFill>
              </a:rPr>
              <a:t>jaldi</a:t>
            </a:r>
            <a:r>
              <a:rPr lang="en-US" altLang="en-IN" sz="2800" b="1" dirty="0">
                <a:solidFill>
                  <a:srgbClr val="FF0000"/>
                </a:solidFill>
              </a:rPr>
              <a:t> </a:t>
            </a:r>
            <a:r>
              <a:rPr lang="en-US" altLang="en-IN" sz="2800" b="1" dirty="0" err="1">
                <a:solidFill>
                  <a:srgbClr val="FF0000"/>
                </a:solidFill>
              </a:rPr>
              <a:t>uthuchu</a:t>
            </a:r>
            <a:r>
              <a:rPr lang="en-US" altLang="en-IN" sz="2800" b="1" dirty="0">
                <a:solidFill>
                  <a:srgbClr val="FF0000"/>
                </a:solidFill>
              </a:rPr>
              <a:t> </a:t>
            </a:r>
            <a:r>
              <a:rPr lang="en-US" altLang="en-IN" sz="2800" b="1" dirty="0" err="1">
                <a:solidFill>
                  <a:srgbClr val="FF0000"/>
                </a:solidFill>
              </a:rPr>
              <a:t>tu</a:t>
            </a:r>
            <a:endParaRPr lang="en-US" alt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033150" y="667917"/>
            <a:ext cx="1828878" cy="81439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N" sz="2800" b="1" dirty="0" err="1">
                <a:solidFill>
                  <a:srgbClr val="FF0000"/>
                </a:solidFill>
              </a:rPr>
              <a:t>ratire</a:t>
            </a:r>
            <a:r>
              <a:rPr lang="en-US" altLang="en-IN" sz="2800" b="1" dirty="0">
                <a:solidFill>
                  <a:srgbClr val="FF0000"/>
                </a:solidFill>
              </a:rPr>
              <a:t> </a:t>
            </a:r>
            <a:r>
              <a:rPr lang="en-US" altLang="en-IN" sz="2800" b="1" dirty="0" err="1">
                <a:solidFill>
                  <a:srgbClr val="FF0000"/>
                </a:solidFill>
              </a:rPr>
              <a:t>jaldi</a:t>
            </a:r>
            <a:r>
              <a:rPr lang="en-US" altLang="en-IN" sz="2800" b="1" dirty="0">
                <a:solidFill>
                  <a:srgbClr val="FF0000"/>
                </a:solidFill>
              </a:rPr>
              <a:t> </a:t>
            </a:r>
            <a:r>
              <a:rPr lang="en-US" altLang="en-IN" sz="2800" b="1" dirty="0" err="1">
                <a:solidFill>
                  <a:srgbClr val="FF0000"/>
                </a:solidFill>
              </a:rPr>
              <a:t>souchu</a:t>
            </a:r>
            <a:r>
              <a:rPr lang="en-US" altLang="en-IN" sz="2800" b="1" dirty="0">
                <a:solidFill>
                  <a:srgbClr val="FF0000"/>
                </a:solidFill>
              </a:rPr>
              <a:t> </a:t>
            </a:r>
            <a:r>
              <a:rPr lang="en-US" altLang="en-IN" sz="2800" b="1" dirty="0" err="1">
                <a:solidFill>
                  <a:srgbClr val="FF0000"/>
                </a:solidFill>
              </a:rPr>
              <a:t>tu</a:t>
            </a:r>
            <a:endParaRPr lang="en-US" altLang="en-I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FCCB4-8510-4F46-A05F-2CB2B56EB7EF}"/>
              </a:ext>
            </a:extLst>
          </p:cNvPr>
          <p:cNvSpPr txBox="1"/>
          <p:nvPr/>
        </p:nvSpPr>
        <p:spPr>
          <a:xfrm>
            <a:off x="242733" y="5815098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7030A0"/>
                </a:solidFill>
              </a:rPr>
              <a:t>ସକାଳୁ ଜଲ୍ଦି ଉଠୁ ଛୁ, ତୁ</a:t>
            </a:r>
            <a:r>
              <a:rPr lang="en-US" sz="3200" dirty="0">
                <a:solidFill>
                  <a:srgbClr val="7030A0"/>
                </a:solidFill>
              </a:rPr>
              <a:t> ,</a:t>
            </a:r>
            <a:r>
              <a:rPr lang="or-IN" sz="3200" dirty="0">
                <a:solidFill>
                  <a:srgbClr val="7030A0"/>
                </a:solidFill>
              </a:rPr>
              <a:t> ରାତିରେ ଜଲ୍ଦି ଶୋଉ ଛୁ ତୁ</a:t>
            </a:r>
            <a:endParaRPr lang="en-IN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89A2DD3-EC13-427D-86CD-41490905F73C}"/>
              </a:ext>
            </a:extLst>
          </p:cNvPr>
          <p:cNvSpPr txBox="1"/>
          <p:nvPr/>
        </p:nvSpPr>
        <p:spPr>
          <a:xfrm>
            <a:off x="1043608" y="764704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FF0000"/>
                </a:solidFill>
              </a:rPr>
              <a:t>ବାପା ବୋଉ କହନ୍ତି ମୋତେ </a:t>
            </a:r>
          </a:p>
          <a:p>
            <a:r>
              <a:rPr lang="or-IN" sz="3200" dirty="0">
                <a:solidFill>
                  <a:srgbClr val="FF0000"/>
                </a:solidFill>
              </a:rPr>
              <a:t>ସବୁଠୁ ଭଲ ପିଲା ତୁ ,</a:t>
            </a:r>
          </a:p>
          <a:p>
            <a:r>
              <a:rPr lang="or-IN" sz="3200" dirty="0">
                <a:solidFill>
                  <a:srgbClr val="FF0000"/>
                </a:solidFill>
              </a:rPr>
              <a:t>ସକାଳୁ ଜଲ୍ଦି ଉଠୁ ଛୁ, ତୁ</a:t>
            </a:r>
          </a:p>
          <a:p>
            <a:r>
              <a:rPr lang="or-IN" sz="3200" dirty="0">
                <a:solidFill>
                  <a:srgbClr val="FF0000"/>
                </a:solidFill>
              </a:rPr>
              <a:t>ରାତିରେ ଜଲ୍ଦି ଶୋଉ ଛୁ ତୁ</a:t>
            </a:r>
            <a:r>
              <a:rPr lang="en-IN" sz="3200" dirty="0">
                <a:solidFill>
                  <a:srgbClr val="FF0000"/>
                </a:solidFill>
              </a:rPr>
              <a:t> I</a:t>
            </a:r>
            <a:r>
              <a:rPr lang="or-IN" sz="3200" dirty="0">
                <a:solidFill>
                  <a:srgbClr val="FF0000"/>
                </a:solidFill>
              </a:rPr>
              <a:t>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E7ADA5-F52E-42C6-A4CD-ED839F817224}"/>
              </a:ext>
            </a:extLst>
          </p:cNvPr>
          <p:cNvSpPr txBox="1"/>
          <p:nvPr/>
        </p:nvSpPr>
        <p:spPr>
          <a:xfrm>
            <a:off x="3635896" y="2853983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0070C0"/>
                </a:solidFill>
              </a:rPr>
              <a:t>ବଡ଼ଙ୍କ  କଥା ମାନୁ ଛୁ ତୁ </a:t>
            </a:r>
          </a:p>
          <a:p>
            <a:r>
              <a:rPr lang="or-IN" sz="3200" dirty="0">
                <a:solidFill>
                  <a:srgbClr val="0070C0"/>
                </a:solidFill>
              </a:rPr>
              <a:t>ସମ୍ମାନ ବି ଦେଇ ଜାଣି ଛୁ ତୁ ,</a:t>
            </a:r>
          </a:p>
          <a:p>
            <a:r>
              <a:rPr lang="or-IN" sz="3200" dirty="0">
                <a:solidFill>
                  <a:srgbClr val="0070C0"/>
                </a:solidFill>
              </a:rPr>
              <a:t>ସମୟରେ ପାଠ ପଢୁ ଛୁ ତୁ ,</a:t>
            </a:r>
          </a:p>
          <a:p>
            <a:r>
              <a:rPr lang="or-IN" sz="3200" dirty="0">
                <a:solidFill>
                  <a:srgbClr val="0070C0"/>
                </a:solidFill>
              </a:rPr>
              <a:t>ଆଉ ସତ କଥା କହୁଛୁ ତୁ </a:t>
            </a:r>
            <a:r>
              <a:rPr lang="en-IN" sz="3200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9F8F17-3614-4016-B037-087782F34BA3}"/>
              </a:ext>
            </a:extLst>
          </p:cNvPr>
          <p:cNvSpPr txBox="1"/>
          <p:nvPr/>
        </p:nvSpPr>
        <p:spPr>
          <a:xfrm>
            <a:off x="1058888" y="501287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00B050"/>
                </a:solidFill>
              </a:rPr>
              <a:t>ବାପା ବୋଉ କହନ୍ତି ମୋତେ </a:t>
            </a:r>
          </a:p>
          <a:p>
            <a:r>
              <a:rPr lang="or-IN" sz="3200" dirty="0">
                <a:solidFill>
                  <a:srgbClr val="00B050"/>
                </a:solidFill>
              </a:rPr>
              <a:t>ସବୁଠୁ ଭଲ ପିଲା ତୁ </a:t>
            </a:r>
            <a:r>
              <a:rPr lang="en-IN" sz="3200" dirty="0">
                <a:solidFill>
                  <a:srgbClr val="00B050"/>
                </a:solidFill>
              </a:rPr>
              <a:t>I</a:t>
            </a: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3376BCB-AD4C-4994-9509-126F1D7FEBB2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929454" y="5857892"/>
            <a:ext cx="1864153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iphy (12)">
            <a:extLst>
              <a:ext uri="{FF2B5EF4-FFF2-40B4-BE49-F238E27FC236}">
                <a16:creationId xmlns:a16="http://schemas.microsoft.com/office/drawing/2014/main" id="{BB9531AF-E4E5-4E24-A6C7-7CC449F2B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836327"/>
            <a:ext cx="1459869" cy="1948983"/>
          </a:xfrm>
          <a:prstGeom prst="rect">
            <a:avLst/>
          </a:prstGeom>
        </p:spPr>
      </p:pic>
      <p:pic>
        <p:nvPicPr>
          <p:cNvPr id="8" name="Picture 7" descr="628147161anime-dancing-girl-10">
            <a:extLst>
              <a:ext uri="{FF2B5EF4-FFF2-40B4-BE49-F238E27FC236}">
                <a16:creationId xmlns:a16="http://schemas.microsoft.com/office/drawing/2014/main" id="{62E1BD2D-DA82-4582-BA50-FE38876D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644392"/>
            <a:ext cx="2736304" cy="20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212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Unknown User</cp:lastModifiedBy>
  <cp:revision>29</cp:revision>
  <dcterms:created xsi:type="dcterms:W3CDTF">2020-10-29T06:11:00Z</dcterms:created>
  <dcterms:modified xsi:type="dcterms:W3CDTF">2021-09-11T13:35:02Z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3AEE8E976FAF4EBCA266BCC53273D1FE</vt:lpwstr>
  </property>
</Properties>
</file>