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5" r:id="rId3"/>
    <p:sldId id="256" r:id="rId4"/>
    <p:sldId id="262" r:id="rId5"/>
    <p:sldId id="263" r:id="rId6"/>
    <p:sldId id="264" r:id="rId7"/>
    <p:sldId id="267" r:id="rId8"/>
    <p:sldId id="266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8BF6"/>
    <a:srgbClr val="FF66CC"/>
    <a:srgbClr val="E725C2"/>
    <a:srgbClr val="00CC00"/>
    <a:srgbClr val="9A57CD"/>
    <a:srgbClr val="6699FF"/>
    <a:srgbClr val="3483CA"/>
    <a:srgbClr val="8DEDF7"/>
    <a:srgbClr val="E1F094"/>
    <a:srgbClr val="94F0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shitha Nanda" userId="6d1d25f87945e9a1" providerId="LiveId" clId="{5C01D235-6B53-4F89-BE10-16B00050CD90}"/>
    <pc:docChg chg="undo custSel addSld delSld modSld sldOrd">
      <pc:chgData name="Nishitha Nanda" userId="6d1d25f87945e9a1" providerId="LiveId" clId="{5C01D235-6B53-4F89-BE10-16B00050CD90}" dt="2021-08-30T18:35:43.975" v="1575" actId="403"/>
      <pc:docMkLst>
        <pc:docMk/>
      </pc:docMkLst>
      <pc:sldChg chg="addSp modSp mod">
        <pc:chgData name="Nishitha Nanda" userId="6d1d25f87945e9a1" providerId="LiveId" clId="{5C01D235-6B53-4F89-BE10-16B00050CD90}" dt="2021-08-30T18:35:12.531" v="1569" actId="207"/>
        <pc:sldMkLst>
          <pc:docMk/>
          <pc:sldMk cId="2443929548" sldId="256"/>
        </pc:sldMkLst>
        <pc:spChg chg="mod">
          <ac:chgData name="Nishitha Nanda" userId="6d1d25f87945e9a1" providerId="LiveId" clId="{5C01D235-6B53-4F89-BE10-16B00050CD90}" dt="2021-08-30T18:35:12.531" v="1569" actId="207"/>
          <ac:spMkLst>
            <pc:docMk/>
            <pc:sldMk cId="2443929548" sldId="256"/>
            <ac:spMk id="7" creationId="{075AF4DB-87E9-44EC-93C6-C74E2BC12A0C}"/>
          </ac:spMkLst>
        </pc:spChg>
        <pc:picChg chg="add mod">
          <ac:chgData name="Nishitha Nanda" userId="6d1d25f87945e9a1" providerId="LiveId" clId="{5C01D235-6B53-4F89-BE10-16B00050CD90}" dt="2021-08-30T08:22:46.807" v="3" actId="1076"/>
          <ac:picMkLst>
            <pc:docMk/>
            <pc:sldMk cId="2443929548" sldId="256"/>
            <ac:picMk id="42" creationId="{74712752-5DE9-499E-A973-04BB911585E9}"/>
          </ac:picMkLst>
        </pc:picChg>
      </pc:sldChg>
      <pc:sldChg chg="modSp mod">
        <pc:chgData name="Nishitha Nanda" userId="6d1d25f87945e9a1" providerId="LiveId" clId="{5C01D235-6B53-4F89-BE10-16B00050CD90}" dt="2021-08-30T08:22:34.296" v="0" actId="1076"/>
        <pc:sldMkLst>
          <pc:docMk/>
          <pc:sldMk cId="0" sldId="258"/>
        </pc:sldMkLst>
        <pc:picChg chg="mod">
          <ac:chgData name="Nishitha Nanda" userId="6d1d25f87945e9a1" providerId="LiveId" clId="{5C01D235-6B53-4F89-BE10-16B00050CD90}" dt="2021-08-30T08:22:34.296" v="0" actId="1076"/>
          <ac:picMkLst>
            <pc:docMk/>
            <pc:sldMk cId="0" sldId="258"/>
            <ac:picMk id="2" creationId="{00000000-0000-0000-0000-000000000000}"/>
          </ac:picMkLst>
        </pc:picChg>
      </pc:sldChg>
      <pc:sldChg chg="addSp delSp modSp add del mod addAnim delAnim modAnim">
        <pc:chgData name="Nishitha Nanda" userId="6d1d25f87945e9a1" providerId="LiveId" clId="{5C01D235-6B53-4F89-BE10-16B00050CD90}" dt="2021-08-30T17:41:16.355" v="866"/>
        <pc:sldMkLst>
          <pc:docMk/>
          <pc:sldMk cId="2624461431" sldId="262"/>
        </pc:sldMkLst>
        <pc:spChg chg="del mod ord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7" creationId="{075AF4DB-87E9-44EC-93C6-C74E2BC12A0C}"/>
          </ac:spMkLst>
        </pc:spChg>
        <pc:spChg chg="mod ord">
          <ac:chgData name="Nishitha Nanda" userId="6d1d25f87945e9a1" providerId="LiveId" clId="{5C01D235-6B53-4F89-BE10-16B00050CD90}" dt="2021-08-30T17:03:35.873" v="672" actId="403"/>
          <ac:spMkLst>
            <pc:docMk/>
            <pc:sldMk cId="2624461431" sldId="262"/>
            <ac:spMk id="38" creationId="{6663ED0D-0BEA-4D69-9E9A-C34BD8134547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74" creationId="{6024DEC8-D6E4-4A18-AE34-1670029C047F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77" creationId="{6684E9FA-59AF-4FC5-9CF0-0094A9CA0CA4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78" creationId="{0ED01C08-313C-4E51-BD15-60E8B28880EA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79" creationId="{BE85DB5C-AE38-401D-8B91-1E8FA3C04086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80" creationId="{7D802943-3D42-4C65-8CA8-16A4DD7611D7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81" creationId="{B718C236-E01B-4C99-89DA-E33677EBCB77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82" creationId="{FD43D638-24BF-40C6-B581-8A7507F9C1DF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83" creationId="{B0F72D27-7BA2-471B-86E6-1F1261240D3C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84" creationId="{C5A5328C-FDFA-4CA5-B939-D8E742236F1A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85" creationId="{E3AB7BC7-C248-4738-A92D-D6B21F750791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86" creationId="{B24B3126-FCE1-4B09-9267-81227B1A5379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87" creationId="{91B563F5-43FA-4DF1-B3E5-9A71B4FBA3EA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88" creationId="{43C2BB04-4DAF-4CDC-949F-5445CE321789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89" creationId="{C140FD0C-2DA8-47BB-927B-8C36331AF4ED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90" creationId="{2EAFC6DA-B490-42A2-81DE-CC4042B6CA1F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91" creationId="{4C649752-67CC-41DF-AE6B-201AD3ADE78B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92" creationId="{903DF32F-60C4-4F4F-96AD-F394B066F7B4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93" creationId="{527671CD-BEBA-4298-B104-E8E47A3E8BF0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94" creationId="{B1B278C6-6C5B-4FFA-803E-05CDC18B8094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95" creationId="{6D1529CC-EE42-43FC-BAFC-D138AE14A597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96" creationId="{59BA9969-D555-43E6-84FF-ED3B8C4D5FE1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97" creationId="{7F382AB6-4DDD-4B94-839D-C97A4C28F2BF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98" creationId="{B049379F-4428-4CA2-A24D-DDD9EAED09E0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99" creationId="{B9C7AF4A-9358-41ED-A7C7-E3C29FF943DE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100" creationId="{18F22C39-921D-4C1C-86DB-73EADA501C7A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102" creationId="{CFC46370-3399-40CE-9DC0-A326DDE4737C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103" creationId="{FD70C6AA-B108-44C9-B9AF-8A281ECDA58C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104" creationId="{62F89B3A-AC9B-4B92-8E37-0667C45E842A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105" creationId="{81405D2D-6486-4785-90B9-1D8205FB3E7A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106" creationId="{5DA79409-97B5-4E07-A1C2-D653512A7F2E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07" creationId="{BE05E31E-423E-4985-8EFD-999362B889EC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08" creationId="{627C9A59-6606-4514-8628-85E2A5950BC6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09" creationId="{D2F7CF08-5D24-44B8-A75D-CCA942621624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10" creationId="{18B4E69D-B6C8-429F-8012-9814D304CF68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12" creationId="{C061792E-A637-4493-8BBC-316EB13BFBAB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13" creationId="{F875FA9C-6860-4728-BC0A-ECD1234AFFD8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14" creationId="{5A98B8AD-3B06-4C0F-A456-96FC3CFD2ECC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15" creationId="{F22FF33E-34F7-4A4A-8F83-E770728C7ACB}"/>
          </ac:spMkLst>
        </pc:spChg>
        <pc:spChg chg="del">
          <ac:chgData name="Nishitha Nanda" userId="6d1d25f87945e9a1" providerId="LiveId" clId="{5C01D235-6B53-4F89-BE10-16B00050CD90}" dt="2021-08-30T16:52:28.689" v="598" actId="478"/>
          <ac:spMkLst>
            <pc:docMk/>
            <pc:sldMk cId="2624461431" sldId="262"/>
            <ac:spMk id="116" creationId="{F087E4F9-6D0E-49A3-86DD-E7FA50668EA3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17" creationId="{52D12F2F-D266-4E40-B59A-6A7EAB265861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18" creationId="{7E1CD6C8-DEAE-4663-9EB3-64A8D2986A79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19" creationId="{464D167D-1E1E-464D-A4EA-5337BF78C1A9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20" creationId="{4D8CBDE3-41C0-43C7-8CDE-21146BB0FD0E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21" creationId="{B52BB724-6C58-41BB-8097-DD3DEFB75844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22" creationId="{0BF3EC48-E58B-4B8E-A2E0-0FB741B3134A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23" creationId="{E1389B9E-1C10-4A9D-BACA-0B5CECEFACB2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24" creationId="{CBEAE440-AA05-4776-B7E5-8A909D4F9CEF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25" creationId="{D00A870D-B871-4B97-A69E-445BCD9646AB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26" creationId="{50666407-2BAA-4056-970B-D7401A06EF49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27" creationId="{CC1B0E32-A851-4CA8-A6C2-3D5FB018707E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28" creationId="{3E74D742-F913-40A8-9574-3A871FC3FC74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29" creationId="{1E16CF94-1478-4760-ADC5-D29255DA6A07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30" creationId="{E1C0E3C4-B70C-40D1-B4A2-7448E717F38C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31" creationId="{F2A9560B-ABC7-4ECB-8307-CBF8A4BDCAD1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32" creationId="{7D62BB12-9DBF-40F4-9200-29F06EB26C2E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33" creationId="{BCADC6B1-0F0E-46CA-BC79-F433FE21C204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34" creationId="{FBBE0242-7C24-46F3-B70D-67B0F1D7014A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35" creationId="{E382D2E1-2150-4292-98D8-A586C66A064E}"/>
          </ac:spMkLst>
        </pc:spChg>
        <pc:spChg chg="mod ord">
          <ac:chgData name="Nishitha Nanda" userId="6d1d25f87945e9a1" providerId="LiveId" clId="{5C01D235-6B53-4F89-BE10-16B00050CD90}" dt="2021-08-30T17:30:05.355" v="729" actId="207"/>
          <ac:spMkLst>
            <pc:docMk/>
            <pc:sldMk cId="2624461431" sldId="262"/>
            <ac:spMk id="136" creationId="{C36831B5-A72C-482C-94F9-660C4C195AB5}"/>
          </ac:spMkLst>
        </pc:spChg>
        <pc:spChg chg="add del mod ord">
          <ac:chgData name="Nishitha Nanda" userId="6d1d25f87945e9a1" providerId="LiveId" clId="{5C01D235-6B53-4F89-BE10-16B00050CD90}" dt="2021-08-30T17:40:55.331" v="864" actId="478"/>
          <ac:spMkLst>
            <pc:docMk/>
            <pc:sldMk cId="2624461431" sldId="262"/>
            <ac:spMk id="137" creationId="{BFA07DC1-F662-4F60-9DAB-951EBF40DD3A}"/>
          </ac:spMkLst>
        </pc:spChg>
        <pc:spChg chg="add del mod">
          <ac:chgData name="Nishitha Nanda" userId="6d1d25f87945e9a1" providerId="LiveId" clId="{5C01D235-6B53-4F89-BE10-16B00050CD90}" dt="2021-08-30T17:40:32.921" v="859" actId="478"/>
          <ac:spMkLst>
            <pc:docMk/>
            <pc:sldMk cId="2624461431" sldId="262"/>
            <ac:spMk id="139" creationId="{9458A2CD-078F-4594-99A3-2117350EF1B2}"/>
          </ac:spMkLst>
        </pc:spChg>
        <pc:spChg chg="add del mod">
          <ac:chgData name="Nishitha Nanda" userId="6d1d25f87945e9a1" providerId="LiveId" clId="{5C01D235-6B53-4F89-BE10-16B00050CD90}" dt="2021-08-30T17:40:47.076" v="862" actId="478"/>
          <ac:spMkLst>
            <pc:docMk/>
            <pc:sldMk cId="2624461431" sldId="262"/>
            <ac:spMk id="140" creationId="{B5A6F893-30D6-4A2E-B400-98D238282DDC}"/>
          </ac:spMkLst>
        </pc:spChg>
        <pc:spChg chg="add del mod">
          <ac:chgData name="Nishitha Nanda" userId="6d1d25f87945e9a1" providerId="LiveId" clId="{5C01D235-6B53-4F89-BE10-16B00050CD90}" dt="2021-08-30T17:40:37.191" v="860" actId="478"/>
          <ac:spMkLst>
            <pc:docMk/>
            <pc:sldMk cId="2624461431" sldId="262"/>
            <ac:spMk id="141" creationId="{7E6C6240-8263-4063-8980-BDB2DB6CA82C}"/>
          </ac:spMkLst>
        </pc:spChg>
        <pc:spChg chg="add del mod">
          <ac:chgData name="Nishitha Nanda" userId="6d1d25f87945e9a1" providerId="LiveId" clId="{5C01D235-6B53-4F89-BE10-16B00050CD90}" dt="2021-08-30T17:40:43.082" v="861" actId="478"/>
          <ac:spMkLst>
            <pc:docMk/>
            <pc:sldMk cId="2624461431" sldId="262"/>
            <ac:spMk id="142" creationId="{4DA01072-6797-4FFE-8EB6-8C16DF815556}"/>
          </ac:spMkLst>
        </pc:spChg>
        <pc:spChg chg="add mod">
          <ac:chgData name="Nishitha Nanda" userId="6d1d25f87945e9a1" providerId="LiveId" clId="{5C01D235-6B53-4F89-BE10-16B00050CD90}" dt="2021-08-30T17:32:49.289" v="750" actId="571"/>
          <ac:spMkLst>
            <pc:docMk/>
            <pc:sldMk cId="2624461431" sldId="262"/>
            <ac:spMk id="144" creationId="{F05CF071-232D-418A-92D9-75F9730DF619}"/>
          </ac:spMkLst>
        </pc:spChg>
        <pc:spChg chg="add mod">
          <ac:chgData name="Nishitha Nanda" userId="6d1d25f87945e9a1" providerId="LiveId" clId="{5C01D235-6B53-4F89-BE10-16B00050CD90}" dt="2021-08-30T17:32:49.289" v="750" actId="571"/>
          <ac:spMkLst>
            <pc:docMk/>
            <pc:sldMk cId="2624461431" sldId="262"/>
            <ac:spMk id="145" creationId="{7FC1B75E-8D77-408C-A70D-DA13D789AFE8}"/>
          </ac:spMkLst>
        </pc:spChg>
        <pc:spChg chg="add mod">
          <ac:chgData name="Nishitha Nanda" userId="6d1d25f87945e9a1" providerId="LiveId" clId="{5C01D235-6B53-4F89-BE10-16B00050CD90}" dt="2021-08-30T17:32:49.289" v="750" actId="571"/>
          <ac:spMkLst>
            <pc:docMk/>
            <pc:sldMk cId="2624461431" sldId="262"/>
            <ac:spMk id="146" creationId="{4E776A01-199A-4DB4-817E-F859E14A8909}"/>
          </ac:spMkLst>
        </pc:spChg>
        <pc:spChg chg="add mod">
          <ac:chgData name="Nishitha Nanda" userId="6d1d25f87945e9a1" providerId="LiveId" clId="{5C01D235-6B53-4F89-BE10-16B00050CD90}" dt="2021-08-30T17:32:49.289" v="750" actId="571"/>
          <ac:spMkLst>
            <pc:docMk/>
            <pc:sldMk cId="2624461431" sldId="262"/>
            <ac:spMk id="147" creationId="{D71F4732-123D-4603-B669-79A5F7AD1CCE}"/>
          </ac:spMkLst>
        </pc:spChg>
        <pc:spChg chg="add mod">
          <ac:chgData name="Nishitha Nanda" userId="6d1d25f87945e9a1" providerId="LiveId" clId="{5C01D235-6B53-4F89-BE10-16B00050CD90}" dt="2021-08-30T17:32:49.289" v="750" actId="571"/>
          <ac:spMkLst>
            <pc:docMk/>
            <pc:sldMk cId="2624461431" sldId="262"/>
            <ac:spMk id="148" creationId="{9759E64E-020C-4370-835B-F7C271847890}"/>
          </ac:spMkLst>
        </pc:spChg>
        <pc:spChg chg="add mod">
          <ac:chgData name="Nishitha Nanda" userId="6d1d25f87945e9a1" providerId="LiveId" clId="{5C01D235-6B53-4F89-BE10-16B00050CD90}" dt="2021-08-30T17:32:49.289" v="750" actId="571"/>
          <ac:spMkLst>
            <pc:docMk/>
            <pc:sldMk cId="2624461431" sldId="262"/>
            <ac:spMk id="149" creationId="{F225C0C9-2C4A-459E-BD21-1F210CA6A684}"/>
          </ac:spMkLst>
        </pc:spChg>
        <pc:spChg chg="add mod">
          <ac:chgData name="Nishitha Nanda" userId="6d1d25f87945e9a1" providerId="LiveId" clId="{5C01D235-6B53-4F89-BE10-16B00050CD90}" dt="2021-08-30T17:33:03.934" v="752" actId="571"/>
          <ac:spMkLst>
            <pc:docMk/>
            <pc:sldMk cId="2624461431" sldId="262"/>
            <ac:spMk id="151" creationId="{6132DDF4-BBF7-4265-9DEC-D06017D62FA7}"/>
          </ac:spMkLst>
        </pc:spChg>
        <pc:spChg chg="add mod">
          <ac:chgData name="Nishitha Nanda" userId="6d1d25f87945e9a1" providerId="LiveId" clId="{5C01D235-6B53-4F89-BE10-16B00050CD90}" dt="2021-08-30T17:33:25.688" v="754" actId="571"/>
          <ac:spMkLst>
            <pc:docMk/>
            <pc:sldMk cId="2624461431" sldId="262"/>
            <ac:spMk id="153" creationId="{E0591468-657D-4A78-8787-61EA95D81269}"/>
          </ac:spMkLst>
        </pc:spChg>
        <pc:spChg chg="add mod">
          <ac:chgData name="Nishitha Nanda" userId="6d1d25f87945e9a1" providerId="LiveId" clId="{5C01D235-6B53-4F89-BE10-16B00050CD90}" dt="2021-08-30T17:33:25.688" v="754" actId="571"/>
          <ac:spMkLst>
            <pc:docMk/>
            <pc:sldMk cId="2624461431" sldId="262"/>
            <ac:spMk id="154" creationId="{B44F8F8F-4638-43E5-B7A9-B6C81E231F0F}"/>
          </ac:spMkLst>
        </pc:spChg>
        <pc:spChg chg="add mod">
          <ac:chgData name="Nishitha Nanda" userId="6d1d25f87945e9a1" providerId="LiveId" clId="{5C01D235-6B53-4F89-BE10-16B00050CD90}" dt="2021-08-30T17:33:25.688" v="754" actId="571"/>
          <ac:spMkLst>
            <pc:docMk/>
            <pc:sldMk cId="2624461431" sldId="262"/>
            <ac:spMk id="155" creationId="{656BA3D6-5DF8-4E09-8ED0-AAAF663323D0}"/>
          </ac:spMkLst>
        </pc:spChg>
        <pc:spChg chg="add mod">
          <ac:chgData name="Nishitha Nanda" userId="6d1d25f87945e9a1" providerId="LiveId" clId="{5C01D235-6B53-4F89-BE10-16B00050CD90}" dt="2021-08-30T17:33:25.688" v="754" actId="571"/>
          <ac:spMkLst>
            <pc:docMk/>
            <pc:sldMk cId="2624461431" sldId="262"/>
            <ac:spMk id="156" creationId="{5E942CCD-A289-4958-A72D-B31E8150481B}"/>
          </ac:spMkLst>
        </pc:spChg>
        <pc:spChg chg="add mod">
          <ac:chgData name="Nishitha Nanda" userId="6d1d25f87945e9a1" providerId="LiveId" clId="{5C01D235-6B53-4F89-BE10-16B00050CD90}" dt="2021-08-30T17:33:25.688" v="754" actId="571"/>
          <ac:spMkLst>
            <pc:docMk/>
            <pc:sldMk cId="2624461431" sldId="262"/>
            <ac:spMk id="157" creationId="{80CD706D-9981-4032-AC86-77247C19B312}"/>
          </ac:spMkLst>
        </pc:spChg>
        <pc:spChg chg="add mod">
          <ac:chgData name="Nishitha Nanda" userId="6d1d25f87945e9a1" providerId="LiveId" clId="{5C01D235-6B53-4F89-BE10-16B00050CD90}" dt="2021-08-30T17:33:25.688" v="754" actId="571"/>
          <ac:spMkLst>
            <pc:docMk/>
            <pc:sldMk cId="2624461431" sldId="262"/>
            <ac:spMk id="158" creationId="{F8EA7D69-8713-4083-AA9E-EC6BC92ADDC4}"/>
          </ac:spMkLst>
        </pc:spChg>
        <pc:spChg chg="add mod">
          <ac:chgData name="Nishitha Nanda" userId="6d1d25f87945e9a1" providerId="LiveId" clId="{5C01D235-6B53-4F89-BE10-16B00050CD90}" dt="2021-08-30T17:33:25.688" v="754" actId="571"/>
          <ac:spMkLst>
            <pc:docMk/>
            <pc:sldMk cId="2624461431" sldId="262"/>
            <ac:spMk id="159" creationId="{521AE634-8E3C-45B1-A492-767A9051E4F9}"/>
          </ac:spMkLst>
        </pc:spChg>
        <pc:spChg chg="add mod">
          <ac:chgData name="Nishitha Nanda" userId="6d1d25f87945e9a1" providerId="LiveId" clId="{5C01D235-6B53-4F89-BE10-16B00050CD90}" dt="2021-08-30T17:33:25.688" v="754" actId="571"/>
          <ac:spMkLst>
            <pc:docMk/>
            <pc:sldMk cId="2624461431" sldId="262"/>
            <ac:spMk id="160" creationId="{761F1F0C-3846-4835-9A09-1575F8E36A79}"/>
          </ac:spMkLst>
        </pc:spChg>
        <pc:spChg chg="add mod">
          <ac:chgData name="Nishitha Nanda" userId="6d1d25f87945e9a1" providerId="LiveId" clId="{5C01D235-6B53-4F89-BE10-16B00050CD90}" dt="2021-08-30T17:33:25.688" v="754" actId="571"/>
          <ac:spMkLst>
            <pc:docMk/>
            <pc:sldMk cId="2624461431" sldId="262"/>
            <ac:spMk id="161" creationId="{EA12CB21-5DBA-45DC-BB41-DA2982E6813B}"/>
          </ac:spMkLst>
        </pc:spChg>
        <pc:spChg chg="add mod">
          <ac:chgData name="Nishitha Nanda" userId="6d1d25f87945e9a1" providerId="LiveId" clId="{5C01D235-6B53-4F89-BE10-16B00050CD90}" dt="2021-08-30T17:33:25.688" v="754" actId="571"/>
          <ac:spMkLst>
            <pc:docMk/>
            <pc:sldMk cId="2624461431" sldId="262"/>
            <ac:spMk id="162" creationId="{904FE2A6-53F0-4ED6-AC1E-9768F7090681}"/>
          </ac:spMkLst>
        </pc:spChg>
        <pc:spChg chg="add mod">
          <ac:chgData name="Nishitha Nanda" userId="6d1d25f87945e9a1" providerId="LiveId" clId="{5C01D235-6B53-4F89-BE10-16B00050CD90}" dt="2021-08-30T17:33:25.688" v="754" actId="571"/>
          <ac:spMkLst>
            <pc:docMk/>
            <pc:sldMk cId="2624461431" sldId="262"/>
            <ac:spMk id="163" creationId="{5EA00C5C-2C18-4A82-9917-859C13FA4EA8}"/>
          </ac:spMkLst>
        </pc:spChg>
        <pc:spChg chg="add mod">
          <ac:chgData name="Nishitha Nanda" userId="6d1d25f87945e9a1" providerId="LiveId" clId="{5C01D235-6B53-4F89-BE10-16B00050CD90}" dt="2021-08-30T17:33:25.688" v="754" actId="571"/>
          <ac:spMkLst>
            <pc:docMk/>
            <pc:sldMk cId="2624461431" sldId="262"/>
            <ac:spMk id="164" creationId="{C0ED8676-1E07-4547-8159-4B258830AA49}"/>
          </ac:spMkLst>
        </pc:spChg>
        <pc:spChg chg="add mod">
          <ac:chgData name="Nishitha Nanda" userId="6d1d25f87945e9a1" providerId="LiveId" clId="{5C01D235-6B53-4F89-BE10-16B00050CD90}" dt="2021-08-30T17:33:25.688" v="754" actId="571"/>
          <ac:spMkLst>
            <pc:docMk/>
            <pc:sldMk cId="2624461431" sldId="262"/>
            <ac:spMk id="165" creationId="{83BD2C7E-39D6-4EF2-9421-EA1DC15B899B}"/>
          </ac:spMkLst>
        </pc:spChg>
        <pc:spChg chg="add mod">
          <ac:chgData name="Nishitha Nanda" userId="6d1d25f87945e9a1" providerId="LiveId" clId="{5C01D235-6B53-4F89-BE10-16B00050CD90}" dt="2021-08-30T17:33:25.688" v="754" actId="571"/>
          <ac:spMkLst>
            <pc:docMk/>
            <pc:sldMk cId="2624461431" sldId="262"/>
            <ac:spMk id="166" creationId="{98BB4446-090D-416A-8A00-C22DD6D09224}"/>
          </ac:spMkLst>
        </pc:spChg>
        <pc:spChg chg="add mod">
          <ac:chgData name="Nishitha Nanda" userId="6d1d25f87945e9a1" providerId="LiveId" clId="{5C01D235-6B53-4F89-BE10-16B00050CD90}" dt="2021-08-30T17:33:35.922" v="756" actId="571"/>
          <ac:spMkLst>
            <pc:docMk/>
            <pc:sldMk cId="2624461431" sldId="262"/>
            <ac:spMk id="168" creationId="{A9F70F59-6470-4312-8E99-60452214A479}"/>
          </ac:spMkLst>
        </pc:spChg>
        <pc:spChg chg="add mod">
          <ac:chgData name="Nishitha Nanda" userId="6d1d25f87945e9a1" providerId="LiveId" clId="{5C01D235-6B53-4F89-BE10-16B00050CD90}" dt="2021-08-30T17:33:35.922" v="756" actId="571"/>
          <ac:spMkLst>
            <pc:docMk/>
            <pc:sldMk cId="2624461431" sldId="262"/>
            <ac:spMk id="169" creationId="{03FFCDED-5BE7-417F-84FF-0CBF8A9892F8}"/>
          </ac:spMkLst>
        </pc:spChg>
        <pc:spChg chg="add mod">
          <ac:chgData name="Nishitha Nanda" userId="6d1d25f87945e9a1" providerId="LiveId" clId="{5C01D235-6B53-4F89-BE10-16B00050CD90}" dt="2021-08-30T17:33:35.922" v="756" actId="571"/>
          <ac:spMkLst>
            <pc:docMk/>
            <pc:sldMk cId="2624461431" sldId="262"/>
            <ac:spMk id="170" creationId="{FA8F2E32-2749-40D6-BA72-F8193C3DD1F0}"/>
          </ac:spMkLst>
        </pc:spChg>
        <pc:spChg chg="add mod">
          <ac:chgData name="Nishitha Nanda" userId="6d1d25f87945e9a1" providerId="LiveId" clId="{5C01D235-6B53-4F89-BE10-16B00050CD90}" dt="2021-08-30T17:33:35.922" v="756" actId="571"/>
          <ac:spMkLst>
            <pc:docMk/>
            <pc:sldMk cId="2624461431" sldId="262"/>
            <ac:spMk id="171" creationId="{9E163A06-B2AC-4DEC-B3DE-132E1E463518}"/>
          </ac:spMkLst>
        </pc:spChg>
        <pc:spChg chg="add mod">
          <ac:chgData name="Nishitha Nanda" userId="6d1d25f87945e9a1" providerId="LiveId" clId="{5C01D235-6B53-4F89-BE10-16B00050CD90}" dt="2021-08-30T17:33:35.922" v="756" actId="571"/>
          <ac:spMkLst>
            <pc:docMk/>
            <pc:sldMk cId="2624461431" sldId="262"/>
            <ac:spMk id="172" creationId="{807D3CB7-9A8F-4B7A-AF06-DE9EECFDDB96}"/>
          </ac:spMkLst>
        </pc:spChg>
        <pc:spChg chg="add mod">
          <ac:chgData name="Nishitha Nanda" userId="6d1d25f87945e9a1" providerId="LiveId" clId="{5C01D235-6B53-4F89-BE10-16B00050CD90}" dt="2021-08-30T17:33:35.922" v="756" actId="571"/>
          <ac:spMkLst>
            <pc:docMk/>
            <pc:sldMk cId="2624461431" sldId="262"/>
            <ac:spMk id="173" creationId="{4BBAA197-232A-4EE3-A8B0-D5541650DB8C}"/>
          </ac:spMkLst>
        </pc:spChg>
        <pc:spChg chg="add mod">
          <ac:chgData name="Nishitha Nanda" userId="6d1d25f87945e9a1" providerId="LiveId" clId="{5C01D235-6B53-4F89-BE10-16B00050CD90}" dt="2021-08-30T17:33:35.922" v="756" actId="571"/>
          <ac:spMkLst>
            <pc:docMk/>
            <pc:sldMk cId="2624461431" sldId="262"/>
            <ac:spMk id="174" creationId="{1A35F453-F997-42B1-B6FB-95DEAC4EFCE9}"/>
          </ac:spMkLst>
        </pc:spChg>
        <pc:spChg chg="add mod">
          <ac:chgData name="Nishitha Nanda" userId="6d1d25f87945e9a1" providerId="LiveId" clId="{5C01D235-6B53-4F89-BE10-16B00050CD90}" dt="2021-08-30T17:33:35.922" v="756" actId="571"/>
          <ac:spMkLst>
            <pc:docMk/>
            <pc:sldMk cId="2624461431" sldId="262"/>
            <ac:spMk id="175" creationId="{8EEDD341-EEC2-4EA5-80BD-2B54A31D73A2}"/>
          </ac:spMkLst>
        </pc:spChg>
        <pc:spChg chg="add mod">
          <ac:chgData name="Nishitha Nanda" userId="6d1d25f87945e9a1" providerId="LiveId" clId="{5C01D235-6B53-4F89-BE10-16B00050CD90}" dt="2021-08-30T17:33:35.922" v="756" actId="571"/>
          <ac:spMkLst>
            <pc:docMk/>
            <pc:sldMk cId="2624461431" sldId="262"/>
            <ac:spMk id="176" creationId="{09EA3F7C-85B2-400A-BAD6-6707223E2018}"/>
          </ac:spMkLst>
        </pc:spChg>
        <pc:spChg chg="add mod">
          <ac:chgData name="Nishitha Nanda" userId="6d1d25f87945e9a1" providerId="LiveId" clId="{5C01D235-6B53-4F89-BE10-16B00050CD90}" dt="2021-08-30T17:33:35.922" v="756" actId="571"/>
          <ac:spMkLst>
            <pc:docMk/>
            <pc:sldMk cId="2624461431" sldId="262"/>
            <ac:spMk id="177" creationId="{CCF92AE6-47C3-4D27-AD23-A9C8DE814EDB}"/>
          </ac:spMkLst>
        </pc:spChg>
        <pc:spChg chg="add mod">
          <ac:chgData name="Nishitha Nanda" userId="6d1d25f87945e9a1" providerId="LiveId" clId="{5C01D235-6B53-4F89-BE10-16B00050CD90}" dt="2021-08-30T17:33:35.922" v="756" actId="571"/>
          <ac:spMkLst>
            <pc:docMk/>
            <pc:sldMk cId="2624461431" sldId="262"/>
            <ac:spMk id="178" creationId="{8C54157D-B867-449B-B482-16716D6704F0}"/>
          </ac:spMkLst>
        </pc:spChg>
        <pc:spChg chg="add mod">
          <ac:chgData name="Nishitha Nanda" userId="6d1d25f87945e9a1" providerId="LiveId" clId="{5C01D235-6B53-4F89-BE10-16B00050CD90}" dt="2021-08-30T17:33:35.922" v="756" actId="571"/>
          <ac:spMkLst>
            <pc:docMk/>
            <pc:sldMk cId="2624461431" sldId="262"/>
            <ac:spMk id="179" creationId="{D7CFFE83-F8DC-4B57-A3D7-94D25AD51CBC}"/>
          </ac:spMkLst>
        </pc:spChg>
        <pc:spChg chg="add mod">
          <ac:chgData name="Nishitha Nanda" userId="6d1d25f87945e9a1" providerId="LiveId" clId="{5C01D235-6B53-4F89-BE10-16B00050CD90}" dt="2021-08-30T17:33:35.922" v="756" actId="571"/>
          <ac:spMkLst>
            <pc:docMk/>
            <pc:sldMk cId="2624461431" sldId="262"/>
            <ac:spMk id="180" creationId="{E23EF9BF-DD84-4636-93B6-2E242650ADD1}"/>
          </ac:spMkLst>
        </pc:spChg>
        <pc:spChg chg="add mod">
          <ac:chgData name="Nishitha Nanda" userId="6d1d25f87945e9a1" providerId="LiveId" clId="{5C01D235-6B53-4F89-BE10-16B00050CD90}" dt="2021-08-30T17:33:35.922" v="756" actId="571"/>
          <ac:spMkLst>
            <pc:docMk/>
            <pc:sldMk cId="2624461431" sldId="262"/>
            <ac:spMk id="181" creationId="{BD95AEC9-05B1-4E61-ABCF-387030FFA05E}"/>
          </ac:spMkLst>
        </pc:spChg>
        <pc:spChg chg="add mod">
          <ac:chgData name="Nishitha Nanda" userId="6d1d25f87945e9a1" providerId="LiveId" clId="{5C01D235-6B53-4F89-BE10-16B00050CD90}" dt="2021-08-30T17:33:35.922" v="756" actId="571"/>
          <ac:spMkLst>
            <pc:docMk/>
            <pc:sldMk cId="2624461431" sldId="262"/>
            <ac:spMk id="182" creationId="{00F7C64B-FADE-47C1-B9CD-F7CBE1A00EBB}"/>
          </ac:spMkLst>
        </pc:spChg>
        <pc:spChg chg="add mod">
          <ac:chgData name="Nishitha Nanda" userId="6d1d25f87945e9a1" providerId="LiveId" clId="{5C01D235-6B53-4F89-BE10-16B00050CD90}" dt="2021-08-30T17:33:35.922" v="756" actId="571"/>
          <ac:spMkLst>
            <pc:docMk/>
            <pc:sldMk cId="2624461431" sldId="262"/>
            <ac:spMk id="183" creationId="{194E42B6-14EB-489E-ABCE-E7C91EA24FE9}"/>
          </ac:spMkLst>
        </pc:spChg>
        <pc:spChg chg="add mod">
          <ac:chgData name="Nishitha Nanda" userId="6d1d25f87945e9a1" providerId="LiveId" clId="{5C01D235-6B53-4F89-BE10-16B00050CD90}" dt="2021-08-30T17:33:35.922" v="756" actId="571"/>
          <ac:spMkLst>
            <pc:docMk/>
            <pc:sldMk cId="2624461431" sldId="262"/>
            <ac:spMk id="184" creationId="{12947821-1271-4293-89FE-5ECCF13A15D2}"/>
          </ac:spMkLst>
        </pc:spChg>
        <pc:spChg chg="add mod">
          <ac:chgData name="Nishitha Nanda" userId="6d1d25f87945e9a1" providerId="LiveId" clId="{5C01D235-6B53-4F89-BE10-16B00050CD90}" dt="2021-08-30T17:33:35.922" v="756" actId="571"/>
          <ac:spMkLst>
            <pc:docMk/>
            <pc:sldMk cId="2624461431" sldId="262"/>
            <ac:spMk id="185" creationId="{EE9D755F-174A-4C74-81DD-36D5C468C5CE}"/>
          </ac:spMkLst>
        </pc:spChg>
        <pc:picChg chg="mod ord">
          <ac:chgData name="Nishitha Nanda" userId="6d1d25f87945e9a1" providerId="LiveId" clId="{5C01D235-6B53-4F89-BE10-16B00050CD90}" dt="2021-08-30T17:39:44.868" v="857" actId="1035"/>
          <ac:picMkLst>
            <pc:docMk/>
            <pc:sldMk cId="2624461431" sldId="262"/>
            <ac:picMk id="3" creationId="{9D456E92-69B7-4401-8E0A-00EF5B2652D5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6" creationId="{A4B01F4B-B2AC-443E-831D-285107877DE5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8" creationId="{05CE4A0A-1D3F-4AE3-9A03-2FA3426A06F7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9" creationId="{0E3609A0-6D6C-4C0E-B97A-CC6954F8A35B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10" creationId="{2EBEC45D-AD26-41D0-8937-28143270A4DF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11" creationId="{9548068B-485F-427A-BB20-B4FD86A1118E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13" creationId="{5D0D550A-58FA-46A9-BF88-190B1A6F458B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15" creationId="{5344A9E5-2B22-4896-A2E7-C1D534AC3C56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16" creationId="{9A13B067-FA04-49E8-98FB-9D937E786F0E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17" creationId="{1544FE00-8AC7-4CC8-A525-3E09DD94224A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19" creationId="{91B1FBFD-D8B1-439A-BA7D-96C8454317C9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20" creationId="{A4D4AFD8-5F83-4971-BDAD-ACF9F4877431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21" creationId="{3ACB7696-D491-4B1F-B1FB-CFD473E6FED4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24" creationId="{855DCDEB-AA31-47C9-8F4E-7157E21C99BD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25" creationId="{43F8001B-B7DF-4E9A-A3F5-710CF6DFC040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26" creationId="{E9D512D7-F81F-4482-B8D1-0089A991E9F4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28" creationId="{AC7F0E1E-E491-4DCC-810A-3BF5C7000276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29" creationId="{3BBB7BE1-FEB2-48AA-92F5-8C329D508317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30" creationId="{470446B9-D20E-45A0-B9E1-5D9736D2EB3B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31" creationId="{35DCC237-237F-4579-B23B-8E66DE7B3F85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32" creationId="{A548E120-C32F-4596-B5C5-A3B84C26C238}"/>
          </ac:picMkLst>
        </pc:picChg>
        <pc:picChg chg="mod">
          <ac:chgData name="Nishitha Nanda" userId="6d1d25f87945e9a1" providerId="LiveId" clId="{5C01D235-6B53-4F89-BE10-16B00050CD90}" dt="2021-08-30T08:23:00.410" v="5" actId="1076"/>
          <ac:picMkLst>
            <pc:docMk/>
            <pc:sldMk cId="2624461431" sldId="262"/>
            <ac:picMk id="36" creationId="{30D961C3-51C8-4859-A018-6AE36F495881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43" creationId="{9B3918E7-9A4E-4100-9D72-F93DD0DD8BD1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44" creationId="{D268EA2E-9905-492D-8ED7-96307D8B1C39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45" creationId="{4B1F9BCA-8705-4303-BA75-FB80D6F2EF78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46" creationId="{39CBA0E7-5ADF-4F94-A430-BA4BD791995F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47" creationId="{F3DFF109-3FE4-4F66-A627-914A678B8611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48" creationId="{F84B057D-0945-4FF8-BF0D-68CB04B1EEA4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49" creationId="{74CC43A3-D079-4749-B18D-656C384A4283}"/>
          </ac:picMkLst>
        </pc:picChg>
        <pc:picChg chg="mod">
          <ac:chgData name="Nishitha Nanda" userId="6d1d25f87945e9a1" providerId="LiveId" clId="{5C01D235-6B53-4F89-BE10-16B00050CD90}" dt="2021-08-30T17:30:05.355" v="729" actId="207"/>
          <ac:picMkLst>
            <pc:docMk/>
            <pc:sldMk cId="2624461431" sldId="262"/>
            <ac:picMk id="50" creationId="{567E429B-48E9-48FD-B37A-5144E6A3F2D4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51" creationId="{86F69075-0193-42BF-9B61-AF2B16ED1A74}"/>
          </ac:picMkLst>
        </pc:picChg>
        <pc:picChg chg="add del mod">
          <ac:chgData name="Nishitha Nanda" userId="6d1d25f87945e9a1" providerId="LiveId" clId="{5C01D235-6B53-4F89-BE10-16B00050CD90}" dt="2021-08-30T17:40:55.331" v="864" actId="478"/>
          <ac:picMkLst>
            <pc:docMk/>
            <pc:sldMk cId="2624461431" sldId="262"/>
            <ac:picMk id="52" creationId="{1683ABC6-4A46-4E5B-8F8D-4F38FE0FE1F2}"/>
          </ac:picMkLst>
        </pc:picChg>
        <pc:picChg chg="mod">
          <ac:chgData name="Nishitha Nanda" userId="6d1d25f87945e9a1" providerId="LiveId" clId="{5C01D235-6B53-4F89-BE10-16B00050CD90}" dt="2021-08-30T17:31:40.687" v="746" actId="1076"/>
          <ac:picMkLst>
            <pc:docMk/>
            <pc:sldMk cId="2624461431" sldId="262"/>
            <ac:picMk id="58" creationId="{8EF0EDCF-3347-4C08-BBD3-3B7E9AD91FAF}"/>
          </ac:picMkLst>
        </pc:picChg>
        <pc:picChg chg="add mod">
          <ac:chgData name="Nishitha Nanda" userId="6d1d25f87945e9a1" providerId="LiveId" clId="{5C01D235-6B53-4F89-BE10-16B00050CD90}" dt="2021-08-30T16:58:10.600" v="619" actId="207"/>
          <ac:picMkLst>
            <pc:docMk/>
            <pc:sldMk cId="2624461431" sldId="262"/>
            <ac:picMk id="138" creationId="{B366EF98-3FAF-40A8-9BF7-9469F51D6AC1}"/>
          </ac:picMkLst>
        </pc:picChg>
        <pc:picChg chg="add mod">
          <ac:chgData name="Nishitha Nanda" userId="6d1d25f87945e9a1" providerId="LiveId" clId="{5C01D235-6B53-4F89-BE10-16B00050CD90}" dt="2021-08-30T17:32:49.289" v="750" actId="571"/>
          <ac:picMkLst>
            <pc:docMk/>
            <pc:sldMk cId="2624461431" sldId="262"/>
            <ac:picMk id="143" creationId="{A32B0A87-DC55-47C7-A20C-6732C8A7C6B6}"/>
          </ac:picMkLst>
        </pc:picChg>
        <pc:picChg chg="add mod">
          <ac:chgData name="Nishitha Nanda" userId="6d1d25f87945e9a1" providerId="LiveId" clId="{5C01D235-6B53-4F89-BE10-16B00050CD90}" dt="2021-08-30T17:33:03.934" v="752" actId="571"/>
          <ac:picMkLst>
            <pc:docMk/>
            <pc:sldMk cId="2624461431" sldId="262"/>
            <ac:picMk id="150" creationId="{E448FA9C-3EEA-424D-8195-2F3665607F05}"/>
          </ac:picMkLst>
        </pc:picChg>
        <pc:picChg chg="add mod">
          <ac:chgData name="Nishitha Nanda" userId="6d1d25f87945e9a1" providerId="LiveId" clId="{5C01D235-6B53-4F89-BE10-16B00050CD90}" dt="2021-08-30T17:33:25.688" v="754" actId="571"/>
          <ac:picMkLst>
            <pc:docMk/>
            <pc:sldMk cId="2624461431" sldId="262"/>
            <ac:picMk id="152" creationId="{7E99AEF7-74C2-4BAD-900A-D362C2C90ACC}"/>
          </ac:picMkLst>
        </pc:picChg>
        <pc:picChg chg="add mod">
          <ac:chgData name="Nishitha Nanda" userId="6d1d25f87945e9a1" providerId="LiveId" clId="{5C01D235-6B53-4F89-BE10-16B00050CD90}" dt="2021-08-30T17:33:35.922" v="756" actId="571"/>
          <ac:picMkLst>
            <pc:docMk/>
            <pc:sldMk cId="2624461431" sldId="262"/>
            <ac:picMk id="167" creationId="{F52CE633-DB06-4B7D-B192-CC3679C7CA47}"/>
          </ac:picMkLst>
        </pc:picChg>
      </pc:sldChg>
      <pc:sldChg chg="addSp modSp add del mod">
        <pc:chgData name="Nishitha Nanda" userId="6d1d25f87945e9a1" providerId="LiveId" clId="{5C01D235-6B53-4F89-BE10-16B00050CD90}" dt="2021-08-30T17:54:03.708" v="867"/>
        <pc:sldMkLst>
          <pc:docMk/>
          <pc:sldMk cId="2181683527" sldId="263"/>
        </pc:sldMkLst>
        <pc:picChg chg="mod">
          <ac:chgData name="Nishitha Nanda" userId="6d1d25f87945e9a1" providerId="LiveId" clId="{5C01D235-6B53-4F89-BE10-16B00050CD90}" dt="2021-08-30T08:23:59.514" v="19" actId="14100"/>
          <ac:picMkLst>
            <pc:docMk/>
            <pc:sldMk cId="2181683527" sldId="263"/>
            <ac:picMk id="3" creationId="{43F9760C-A073-421F-B799-3B453DD17F7D}"/>
          </ac:picMkLst>
        </pc:picChg>
        <pc:picChg chg="add mod">
          <ac:chgData name="Nishitha Nanda" userId="6d1d25f87945e9a1" providerId="LiveId" clId="{5C01D235-6B53-4F89-BE10-16B00050CD90}" dt="2021-08-30T08:24:12.657" v="24" actId="14100"/>
          <ac:picMkLst>
            <pc:docMk/>
            <pc:sldMk cId="2181683527" sldId="263"/>
            <ac:picMk id="5" creationId="{9515E3F6-E431-459D-B659-A0AE89F1633F}"/>
          </ac:picMkLst>
        </pc:picChg>
      </pc:sldChg>
      <pc:sldChg chg="addSp modSp mod">
        <pc:chgData name="Nishitha Nanda" userId="6d1d25f87945e9a1" providerId="LiveId" clId="{5C01D235-6B53-4F89-BE10-16B00050CD90}" dt="2021-08-30T18:35:43.975" v="1575" actId="403"/>
        <pc:sldMkLst>
          <pc:docMk/>
          <pc:sldMk cId="183637508" sldId="264"/>
        </pc:sldMkLst>
        <pc:spChg chg="mod">
          <ac:chgData name="Nishitha Nanda" userId="6d1d25f87945e9a1" providerId="LiveId" clId="{5C01D235-6B53-4F89-BE10-16B00050CD90}" dt="2021-08-30T18:35:43.975" v="1575" actId="403"/>
          <ac:spMkLst>
            <pc:docMk/>
            <pc:sldMk cId="183637508" sldId="264"/>
            <ac:spMk id="3" creationId="{351D831C-F16D-4BE7-B8C1-490737B8568D}"/>
          </ac:spMkLst>
        </pc:spChg>
        <pc:picChg chg="add mod">
          <ac:chgData name="Nishitha Nanda" userId="6d1d25f87945e9a1" providerId="LiveId" clId="{5C01D235-6B53-4F89-BE10-16B00050CD90}" dt="2021-08-30T18:01:48.865" v="925" actId="14100"/>
          <ac:picMkLst>
            <pc:docMk/>
            <pc:sldMk cId="183637508" sldId="264"/>
            <ac:picMk id="29" creationId="{A7111101-F03F-4066-B65A-DE3BC1746400}"/>
          </ac:picMkLst>
        </pc:picChg>
      </pc:sldChg>
      <pc:sldChg chg="addSp delSp modSp new mod modAnim">
        <pc:chgData name="Nishitha Nanda" userId="6d1d25f87945e9a1" providerId="LiveId" clId="{5C01D235-6B53-4F89-BE10-16B00050CD90}" dt="2021-08-30T18:34:59.187" v="1568" actId="207"/>
        <pc:sldMkLst>
          <pc:docMk/>
          <pc:sldMk cId="2849149229" sldId="265"/>
        </pc:sldMkLst>
        <pc:spChg chg="add mod">
          <ac:chgData name="Nishitha Nanda" userId="6d1d25f87945e9a1" providerId="LiveId" clId="{5C01D235-6B53-4F89-BE10-16B00050CD90}" dt="2021-08-30T18:34:59.187" v="1568" actId="207"/>
          <ac:spMkLst>
            <pc:docMk/>
            <pc:sldMk cId="2849149229" sldId="265"/>
            <ac:spMk id="3" creationId="{779A7242-0473-45B3-8A49-D2865D15F58D}"/>
          </ac:spMkLst>
        </pc:spChg>
        <pc:spChg chg="add mod">
          <ac:chgData name="Nishitha Nanda" userId="6d1d25f87945e9a1" providerId="LiveId" clId="{5C01D235-6B53-4F89-BE10-16B00050CD90}" dt="2021-08-30T18:28:25.797" v="1526" actId="1076"/>
          <ac:spMkLst>
            <pc:docMk/>
            <pc:sldMk cId="2849149229" sldId="265"/>
            <ac:spMk id="4" creationId="{A3E216DF-118F-4888-9E24-3915D738BB1F}"/>
          </ac:spMkLst>
        </pc:spChg>
        <pc:spChg chg="add mod">
          <ac:chgData name="Nishitha Nanda" userId="6d1d25f87945e9a1" providerId="LiveId" clId="{5C01D235-6B53-4F89-BE10-16B00050CD90}" dt="2021-08-30T18:28:20.320" v="1525" actId="20577"/>
          <ac:spMkLst>
            <pc:docMk/>
            <pc:sldMk cId="2849149229" sldId="265"/>
            <ac:spMk id="5" creationId="{32CBE6F9-B56B-41D8-AC35-72824661BA62}"/>
          </ac:spMkLst>
        </pc:spChg>
        <pc:spChg chg="add mod">
          <ac:chgData name="Nishitha Nanda" userId="6d1d25f87945e9a1" providerId="LiveId" clId="{5C01D235-6B53-4F89-BE10-16B00050CD90}" dt="2021-08-30T18:27:20.531" v="1460" actId="20577"/>
          <ac:spMkLst>
            <pc:docMk/>
            <pc:sldMk cId="2849149229" sldId="265"/>
            <ac:spMk id="6" creationId="{1E9CBFFD-D6D7-4F58-AE69-C05084CEFACF}"/>
          </ac:spMkLst>
        </pc:spChg>
        <pc:spChg chg="add mod">
          <ac:chgData name="Nishitha Nanda" userId="6d1d25f87945e9a1" providerId="LiveId" clId="{5C01D235-6B53-4F89-BE10-16B00050CD90}" dt="2021-08-30T18:27:35.548" v="1488" actId="20577"/>
          <ac:spMkLst>
            <pc:docMk/>
            <pc:sldMk cId="2849149229" sldId="265"/>
            <ac:spMk id="7" creationId="{2DD8C735-A0D6-4E4D-B621-22B1CF06835E}"/>
          </ac:spMkLst>
        </pc:spChg>
        <pc:spChg chg="add mod">
          <ac:chgData name="Nishitha Nanda" userId="6d1d25f87945e9a1" providerId="LiveId" clId="{5C01D235-6B53-4F89-BE10-16B00050CD90}" dt="2021-08-30T18:28:08.856" v="1523" actId="20577"/>
          <ac:spMkLst>
            <pc:docMk/>
            <pc:sldMk cId="2849149229" sldId="265"/>
            <ac:spMk id="8" creationId="{D581F019-EFB0-4D3A-9983-3A4D2DCA7C3C}"/>
          </ac:spMkLst>
        </pc:spChg>
        <pc:spChg chg="add del mod">
          <ac:chgData name="Nishitha Nanda" userId="6d1d25f87945e9a1" providerId="LiveId" clId="{5C01D235-6B53-4F89-BE10-16B00050CD90}" dt="2021-08-30T18:15:04.819" v="1086" actId="478"/>
          <ac:spMkLst>
            <pc:docMk/>
            <pc:sldMk cId="2849149229" sldId="265"/>
            <ac:spMk id="9" creationId="{BD00E94C-AB6E-48A0-96D0-C1A990F0C1FF}"/>
          </ac:spMkLst>
        </pc:spChg>
        <pc:spChg chg="add del mod">
          <ac:chgData name="Nishitha Nanda" userId="6d1d25f87945e9a1" providerId="LiveId" clId="{5C01D235-6B53-4F89-BE10-16B00050CD90}" dt="2021-08-30T18:24:18.486" v="1373" actId="478"/>
          <ac:spMkLst>
            <pc:docMk/>
            <pc:sldMk cId="2849149229" sldId="265"/>
            <ac:spMk id="10" creationId="{03C1EE7D-C567-4AB1-A993-578ED4F54A94}"/>
          </ac:spMkLst>
        </pc:spChg>
        <pc:spChg chg="add del mod">
          <ac:chgData name="Nishitha Nanda" userId="6d1d25f87945e9a1" providerId="LiveId" clId="{5C01D235-6B53-4F89-BE10-16B00050CD90}" dt="2021-08-30T18:24:44.556" v="1386" actId="478"/>
          <ac:spMkLst>
            <pc:docMk/>
            <pc:sldMk cId="2849149229" sldId="265"/>
            <ac:spMk id="11" creationId="{90E591E0-28C4-4E98-AFA9-ACFBB7FA490D}"/>
          </ac:spMkLst>
        </pc:spChg>
        <pc:spChg chg="add del mod">
          <ac:chgData name="Nishitha Nanda" userId="6d1d25f87945e9a1" providerId="LiveId" clId="{5C01D235-6B53-4F89-BE10-16B00050CD90}" dt="2021-08-30T18:25:19.501" v="1423" actId="478"/>
          <ac:spMkLst>
            <pc:docMk/>
            <pc:sldMk cId="2849149229" sldId="265"/>
            <ac:spMk id="12" creationId="{8A0F40B6-F2A7-4B29-80E9-E07065A25B6D}"/>
          </ac:spMkLst>
        </pc:spChg>
        <pc:spChg chg="add del mod">
          <ac:chgData name="Nishitha Nanda" userId="6d1d25f87945e9a1" providerId="LiveId" clId="{5C01D235-6B53-4F89-BE10-16B00050CD90}" dt="2021-08-30T18:27:03.688" v="1454" actId="478"/>
          <ac:spMkLst>
            <pc:docMk/>
            <pc:sldMk cId="2849149229" sldId="265"/>
            <ac:spMk id="13" creationId="{C74AAC16-1B54-439F-93CE-0CF654C5BACF}"/>
          </ac:spMkLst>
        </pc:spChg>
        <pc:spChg chg="add del mod">
          <ac:chgData name="Nishitha Nanda" userId="6d1d25f87945e9a1" providerId="LiveId" clId="{5C01D235-6B53-4F89-BE10-16B00050CD90}" dt="2021-08-30T18:27:43.741" v="1490" actId="478"/>
          <ac:spMkLst>
            <pc:docMk/>
            <pc:sldMk cId="2849149229" sldId="265"/>
            <ac:spMk id="14" creationId="{A3EBC643-D758-4104-89CC-F99B961EF037}"/>
          </ac:spMkLst>
        </pc:spChg>
        <pc:picChg chg="add mod">
          <ac:chgData name="Nishitha Nanda" userId="6d1d25f87945e9a1" providerId="LiveId" clId="{5C01D235-6B53-4F89-BE10-16B00050CD90}" dt="2021-08-30T17:56:37.740" v="870" actId="1076"/>
          <ac:picMkLst>
            <pc:docMk/>
            <pc:sldMk cId="2849149229" sldId="265"/>
            <ac:picMk id="2" creationId="{3667B4DC-0671-4574-A158-B5159D942AF3}"/>
          </ac:picMkLst>
        </pc:picChg>
      </pc:sldChg>
      <pc:sldChg chg="addSp modSp new del mod ord">
        <pc:chgData name="Nishitha Nanda" userId="6d1d25f87945e9a1" providerId="LiveId" clId="{5C01D235-6B53-4F89-BE10-16B00050CD90}" dt="2021-08-30T17:31:20.005" v="730" actId="47"/>
        <pc:sldMkLst>
          <pc:docMk/>
          <pc:sldMk cId="2875868584" sldId="265"/>
        </pc:sldMkLst>
        <pc:picChg chg="add mod">
          <ac:chgData name="Nishitha Nanda" userId="6d1d25f87945e9a1" providerId="LiveId" clId="{5C01D235-6B53-4F89-BE10-16B00050CD90}" dt="2021-08-30T16:50:50.910" v="589" actId="14100"/>
          <ac:picMkLst>
            <pc:docMk/>
            <pc:sldMk cId="2875868584" sldId="265"/>
            <ac:picMk id="2" creationId="{271E5288-84C7-430D-946F-17984F2B07B2}"/>
          </ac:picMkLst>
        </pc:picChg>
      </pc:sldChg>
      <pc:sldChg chg="addSp delSp modSp new mod">
        <pc:chgData name="Nishitha Nanda" userId="6d1d25f87945e9a1" providerId="LiveId" clId="{5C01D235-6B53-4F89-BE10-16B00050CD90}" dt="2021-08-30T18:31:49.321" v="1565" actId="1582"/>
        <pc:sldMkLst>
          <pc:docMk/>
          <pc:sldMk cId="546413620" sldId="266"/>
        </pc:sldMkLst>
        <pc:spChg chg="add mod">
          <ac:chgData name="Nishitha Nanda" userId="6d1d25f87945e9a1" providerId="LiveId" clId="{5C01D235-6B53-4F89-BE10-16B00050CD90}" dt="2021-08-30T18:31:23.420" v="1558" actId="20577"/>
          <ac:spMkLst>
            <pc:docMk/>
            <pc:sldMk cId="546413620" sldId="266"/>
            <ac:spMk id="10" creationId="{1CD620BE-7F39-4440-A6A7-22BE29B599A0}"/>
          </ac:spMkLst>
        </pc:spChg>
        <pc:picChg chg="add mod">
          <ac:chgData name="Nishitha Nanda" userId="6d1d25f87945e9a1" providerId="LiveId" clId="{5C01D235-6B53-4F89-BE10-16B00050CD90}" dt="2021-08-30T18:31:49.321" v="1565" actId="1582"/>
          <ac:picMkLst>
            <pc:docMk/>
            <pc:sldMk cId="546413620" sldId="266"/>
            <ac:picMk id="3" creationId="{BB9B85C6-E327-41CA-AD45-97FE64899EDD}"/>
          </ac:picMkLst>
        </pc:picChg>
        <pc:picChg chg="add del mod">
          <ac:chgData name="Nishitha Nanda" userId="6d1d25f87945e9a1" providerId="LiveId" clId="{5C01D235-6B53-4F89-BE10-16B00050CD90}" dt="2021-08-30T17:58:54.627" v="875" actId="478"/>
          <ac:picMkLst>
            <pc:docMk/>
            <pc:sldMk cId="546413620" sldId="266"/>
            <ac:picMk id="5" creationId="{3DE15799-4E01-438E-9DD4-A43C67F29213}"/>
          </ac:picMkLst>
        </pc:picChg>
        <pc:picChg chg="add del mod modCrop">
          <ac:chgData name="Nishitha Nanda" userId="6d1d25f87945e9a1" providerId="LiveId" clId="{5C01D235-6B53-4F89-BE10-16B00050CD90}" dt="2021-08-30T18:31:16.495" v="1549" actId="478"/>
          <ac:picMkLst>
            <pc:docMk/>
            <pc:sldMk cId="546413620" sldId="266"/>
            <ac:picMk id="7" creationId="{E1315EE3-82EA-496C-8589-6D6038199D02}"/>
          </ac:picMkLst>
        </pc:picChg>
        <pc:picChg chg="add del mod">
          <ac:chgData name="Nishitha Nanda" userId="6d1d25f87945e9a1" providerId="LiveId" clId="{5C01D235-6B53-4F89-BE10-16B00050CD90}" dt="2021-08-30T17:59:36.390" v="885" actId="478"/>
          <ac:picMkLst>
            <pc:docMk/>
            <pc:sldMk cId="546413620" sldId="266"/>
            <ac:picMk id="9" creationId="{434B8EBE-BE44-42B1-9DAB-76BEA77A5496}"/>
          </ac:picMkLst>
        </pc:picChg>
        <pc:picChg chg="add mod">
          <ac:chgData name="Nishitha Nanda" userId="6d1d25f87945e9a1" providerId="LiveId" clId="{5C01D235-6B53-4F89-BE10-16B00050CD90}" dt="2021-08-30T18:01:58.912" v="927" actId="1076"/>
          <ac:picMkLst>
            <pc:docMk/>
            <pc:sldMk cId="546413620" sldId="266"/>
            <ac:picMk id="11" creationId="{6FBBFBAC-3C3D-4FCB-A668-3CF17C267654}"/>
          </ac:picMkLst>
        </pc:picChg>
      </pc:sldChg>
      <pc:sldChg chg="addSp delSp modSp add del mod delAnim modAnim">
        <pc:chgData name="Nishitha Nanda" userId="6d1d25f87945e9a1" providerId="LiveId" clId="{5C01D235-6B53-4F89-BE10-16B00050CD90}" dt="2021-08-30T14:57:49.307" v="53" actId="2696"/>
        <pc:sldMkLst>
          <pc:docMk/>
          <pc:sldMk cId="2984047412" sldId="266"/>
        </pc:sldMkLst>
        <pc:spChg chg="del ord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7" creationId="{075AF4DB-87E9-44EC-93C6-C74E2BC12A0C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38" creationId="{6663ED0D-0BEA-4D69-9E9A-C34BD8134547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74" creationId="{6024DEC8-D6E4-4A18-AE34-1670029C047F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77" creationId="{6684E9FA-59AF-4FC5-9CF0-0094A9CA0CA4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78" creationId="{0ED01C08-313C-4E51-BD15-60E8B28880EA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79" creationId="{BE85DB5C-AE38-401D-8B91-1E8FA3C04086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80" creationId="{7D802943-3D42-4C65-8CA8-16A4DD7611D7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81" creationId="{B718C236-E01B-4C99-89DA-E33677EBCB77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82" creationId="{FD43D638-24BF-40C6-B581-8A7507F9C1DF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83" creationId="{B0F72D27-7BA2-471B-86E6-1F1261240D3C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84" creationId="{C5A5328C-FDFA-4CA5-B939-D8E742236F1A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85" creationId="{E3AB7BC7-C248-4738-A92D-D6B21F750791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86" creationId="{B24B3126-FCE1-4B09-9267-81227B1A5379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87" creationId="{91B563F5-43FA-4DF1-B3E5-9A71B4FBA3EA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88" creationId="{43C2BB04-4DAF-4CDC-949F-5445CE321789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89" creationId="{C140FD0C-2DA8-47BB-927B-8C36331AF4ED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90" creationId="{2EAFC6DA-B490-42A2-81DE-CC4042B6CA1F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91" creationId="{4C649752-67CC-41DF-AE6B-201AD3ADE78B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92" creationId="{903DF32F-60C4-4F4F-96AD-F394B066F7B4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93" creationId="{527671CD-BEBA-4298-B104-E8E47A3E8BF0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94" creationId="{B1B278C6-6C5B-4FFA-803E-05CDC18B8094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95" creationId="{6D1529CC-EE42-43FC-BAFC-D138AE14A597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96" creationId="{59BA9969-D555-43E6-84FF-ED3B8C4D5FE1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97" creationId="{7F382AB6-4DDD-4B94-839D-C97A4C28F2BF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98" creationId="{B049379F-4428-4CA2-A24D-DDD9EAED09E0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99" creationId="{B9C7AF4A-9358-41ED-A7C7-E3C29FF943DE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00" creationId="{18F22C39-921D-4C1C-86DB-73EADA501C7A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02" creationId="{CFC46370-3399-40CE-9DC0-A326DDE4737C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03" creationId="{FD70C6AA-B108-44C9-B9AF-8A281ECDA58C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04" creationId="{62F89B3A-AC9B-4B92-8E37-0667C45E842A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05" creationId="{81405D2D-6486-4785-90B9-1D8205FB3E7A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06" creationId="{5DA79409-97B5-4E07-A1C2-D653512A7F2E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07" creationId="{BE05E31E-423E-4985-8EFD-999362B889EC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08" creationId="{627C9A59-6606-4514-8628-85E2A5950BC6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09" creationId="{D2F7CF08-5D24-44B8-A75D-CCA942621624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10" creationId="{18B4E69D-B6C8-429F-8012-9814D304CF68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12" creationId="{C061792E-A637-4493-8BBC-316EB13BFBAB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13" creationId="{F875FA9C-6860-4728-BC0A-ECD1234AFFD8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14" creationId="{5A98B8AD-3B06-4C0F-A456-96FC3CFD2ECC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15" creationId="{F22FF33E-34F7-4A4A-8F83-E770728C7ACB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16" creationId="{F087E4F9-6D0E-49A3-86DD-E7FA50668EA3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17" creationId="{52D12F2F-D266-4E40-B59A-6A7EAB265861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18" creationId="{7E1CD6C8-DEAE-4663-9EB3-64A8D2986A79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19" creationId="{464D167D-1E1E-464D-A4EA-5337BF78C1A9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20" creationId="{4D8CBDE3-41C0-43C7-8CDE-21146BB0FD0E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21" creationId="{B52BB724-6C58-41BB-8097-DD3DEFB75844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22" creationId="{0BF3EC48-E58B-4B8E-A2E0-0FB741B3134A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23" creationId="{E1389B9E-1C10-4A9D-BACA-0B5CECEFACB2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24" creationId="{CBEAE440-AA05-4776-B7E5-8A909D4F9CEF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25" creationId="{D00A870D-B871-4B97-A69E-445BCD9646AB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26" creationId="{50666407-2BAA-4056-970B-D7401A06EF49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27" creationId="{CC1B0E32-A851-4CA8-A6C2-3D5FB018707E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28" creationId="{3E74D742-F913-40A8-9574-3A871FC3FC74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29" creationId="{1E16CF94-1478-4760-ADC5-D29255DA6A07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30" creationId="{E1C0E3C4-B70C-40D1-B4A2-7448E717F38C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31" creationId="{F2A9560B-ABC7-4ECB-8307-CBF8A4BDCAD1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32" creationId="{7D62BB12-9DBF-40F4-9200-29F06EB26C2E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33" creationId="{BCADC6B1-0F0E-46CA-BC79-F433FE21C204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34" creationId="{FBBE0242-7C24-46F3-B70D-67B0F1D7014A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35" creationId="{E382D2E1-2150-4292-98D8-A586C66A064E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36" creationId="{C36831B5-A72C-482C-94F9-660C4C195AB5}"/>
          </ac:spMkLst>
        </pc:spChg>
        <pc:spChg chg="del">
          <ac:chgData name="Nishitha Nanda" userId="6d1d25f87945e9a1" providerId="LiveId" clId="{5C01D235-6B53-4F89-BE10-16B00050CD90}" dt="2021-08-30T14:43:16.835" v="39" actId="478"/>
          <ac:spMkLst>
            <pc:docMk/>
            <pc:sldMk cId="2984047412" sldId="266"/>
            <ac:spMk id="137" creationId="{BFA07DC1-F662-4F60-9DAB-951EBF40DD3A}"/>
          </ac:spMkLst>
        </pc:spChg>
        <pc:picChg chg="del mod ord">
          <ac:chgData name="Nishitha Nanda" userId="6d1d25f87945e9a1" providerId="LiveId" clId="{5C01D235-6B53-4F89-BE10-16B00050CD90}" dt="2021-08-30T14:43:19.324" v="41" actId="478"/>
          <ac:picMkLst>
            <pc:docMk/>
            <pc:sldMk cId="2984047412" sldId="266"/>
            <ac:picMk id="3" creationId="{9D456E92-69B7-4401-8E0A-00EF5B2652D5}"/>
          </ac:picMkLst>
        </pc:picChg>
        <pc:picChg chg="add mod">
          <ac:chgData name="Nishitha Nanda" userId="6d1d25f87945e9a1" providerId="LiveId" clId="{5C01D235-6B53-4F89-BE10-16B00050CD90}" dt="2021-08-30T14:56:56.024" v="51" actId="1076"/>
          <ac:picMkLst>
            <pc:docMk/>
            <pc:sldMk cId="2984047412" sldId="266"/>
            <ac:picMk id="4" creationId="{DA2A7BFC-C568-4DA8-BE42-1B39CA3FFC47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6" creationId="{A4B01F4B-B2AC-443E-831D-285107877DE5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8" creationId="{05CE4A0A-1D3F-4AE3-9A03-2FA3426A06F7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9" creationId="{0E3609A0-6D6C-4C0E-B97A-CC6954F8A35B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10" creationId="{2EBEC45D-AD26-41D0-8937-28143270A4DF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11" creationId="{9548068B-485F-427A-BB20-B4FD86A1118E}"/>
          </ac:picMkLst>
        </pc:picChg>
        <pc:picChg chg="add mod">
          <ac:chgData name="Nishitha Nanda" userId="6d1d25f87945e9a1" providerId="LiveId" clId="{5C01D235-6B53-4F89-BE10-16B00050CD90}" dt="2021-08-30T14:56:46.815" v="47" actId="14100"/>
          <ac:picMkLst>
            <pc:docMk/>
            <pc:sldMk cId="2984047412" sldId="266"/>
            <ac:picMk id="12" creationId="{D0DE615D-874D-4B8D-99FB-391F931E8CF5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13" creationId="{5D0D550A-58FA-46A9-BF88-190B1A6F458B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15" creationId="{5344A9E5-2B22-4896-A2E7-C1D534AC3C56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16" creationId="{9A13B067-FA04-49E8-98FB-9D937E786F0E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17" creationId="{1544FE00-8AC7-4CC8-A525-3E09DD94224A}"/>
          </ac:picMkLst>
        </pc:picChg>
        <pc:picChg chg="add mod">
          <ac:chgData name="Nishitha Nanda" userId="6d1d25f87945e9a1" providerId="LiveId" clId="{5C01D235-6B53-4F89-BE10-16B00050CD90}" dt="2021-08-30T14:56:38.470" v="45" actId="14100"/>
          <ac:picMkLst>
            <pc:docMk/>
            <pc:sldMk cId="2984047412" sldId="266"/>
            <ac:picMk id="18" creationId="{F84F6D0D-35C1-4C7D-B0AF-36CE25D32D31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19" creationId="{91B1FBFD-D8B1-439A-BA7D-96C8454317C9}"/>
          </ac:picMkLst>
        </pc:picChg>
        <pc:picChg chg="del">
          <ac:chgData name="Nishitha Nanda" userId="6d1d25f87945e9a1" providerId="LiveId" clId="{5C01D235-6B53-4F89-BE10-16B00050CD90}" dt="2021-08-30T14:43:26.679" v="42" actId="478"/>
          <ac:picMkLst>
            <pc:docMk/>
            <pc:sldMk cId="2984047412" sldId="266"/>
            <ac:picMk id="20" creationId="{A4D4AFD8-5F83-4971-BDAD-ACF9F4877431}"/>
          </ac:picMkLst>
        </pc:picChg>
        <pc:picChg chg="del">
          <ac:chgData name="Nishitha Nanda" userId="6d1d25f87945e9a1" providerId="LiveId" clId="{5C01D235-6B53-4F89-BE10-16B00050CD90}" dt="2021-08-30T14:43:26.679" v="42" actId="478"/>
          <ac:picMkLst>
            <pc:docMk/>
            <pc:sldMk cId="2984047412" sldId="266"/>
            <ac:picMk id="21" creationId="{3ACB7696-D491-4B1F-B1FB-CFD473E6FED4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24" creationId="{855DCDEB-AA31-47C9-8F4E-7157E21C99BD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25" creationId="{43F8001B-B7DF-4E9A-A3F5-710CF6DFC040}"/>
          </ac:picMkLst>
        </pc:picChg>
        <pc:picChg chg="del">
          <ac:chgData name="Nishitha Nanda" userId="6d1d25f87945e9a1" providerId="LiveId" clId="{5C01D235-6B53-4F89-BE10-16B00050CD90}" dt="2021-08-30T14:43:26.679" v="42" actId="478"/>
          <ac:picMkLst>
            <pc:docMk/>
            <pc:sldMk cId="2984047412" sldId="266"/>
            <ac:picMk id="26" creationId="{E9D512D7-F81F-4482-B8D1-0089A991E9F4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28" creationId="{AC7F0E1E-E491-4DCC-810A-3BF5C7000276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29" creationId="{3BBB7BE1-FEB2-48AA-92F5-8C329D508317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30" creationId="{470446B9-D20E-45A0-B9E1-5D9736D2EB3B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31" creationId="{35DCC237-237F-4579-B23B-8E66DE7B3F85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32" creationId="{A548E120-C32F-4596-B5C5-A3B84C26C238}"/>
          </ac:picMkLst>
        </pc:picChg>
        <pc:picChg chg="del">
          <ac:chgData name="Nishitha Nanda" userId="6d1d25f87945e9a1" providerId="LiveId" clId="{5C01D235-6B53-4F89-BE10-16B00050CD90}" dt="2021-08-30T14:43:26.679" v="42" actId="478"/>
          <ac:picMkLst>
            <pc:docMk/>
            <pc:sldMk cId="2984047412" sldId="266"/>
            <ac:picMk id="36" creationId="{30D961C3-51C8-4859-A018-6AE36F495881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43" creationId="{9B3918E7-9A4E-4100-9D72-F93DD0DD8BD1}"/>
          </ac:picMkLst>
        </pc:picChg>
        <pc:picChg chg="del">
          <ac:chgData name="Nishitha Nanda" userId="6d1d25f87945e9a1" providerId="LiveId" clId="{5C01D235-6B53-4F89-BE10-16B00050CD90}" dt="2021-08-30T14:43:26.679" v="42" actId="478"/>
          <ac:picMkLst>
            <pc:docMk/>
            <pc:sldMk cId="2984047412" sldId="266"/>
            <ac:picMk id="44" creationId="{D268EA2E-9905-492D-8ED7-96307D8B1C39}"/>
          </ac:picMkLst>
        </pc:picChg>
        <pc:picChg chg="del">
          <ac:chgData name="Nishitha Nanda" userId="6d1d25f87945e9a1" providerId="LiveId" clId="{5C01D235-6B53-4F89-BE10-16B00050CD90}" dt="2021-08-30T14:43:26.679" v="42" actId="478"/>
          <ac:picMkLst>
            <pc:docMk/>
            <pc:sldMk cId="2984047412" sldId="266"/>
            <ac:picMk id="45" creationId="{4B1F9BCA-8705-4303-BA75-FB80D6F2EF78}"/>
          </ac:picMkLst>
        </pc:picChg>
        <pc:picChg chg="del">
          <ac:chgData name="Nishitha Nanda" userId="6d1d25f87945e9a1" providerId="LiveId" clId="{5C01D235-6B53-4F89-BE10-16B00050CD90}" dt="2021-08-30T14:43:26.679" v="42" actId="478"/>
          <ac:picMkLst>
            <pc:docMk/>
            <pc:sldMk cId="2984047412" sldId="266"/>
            <ac:picMk id="46" creationId="{39CBA0E7-5ADF-4F94-A430-BA4BD791995F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47" creationId="{F3DFF109-3FE4-4F66-A627-914A678B8611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48" creationId="{F84B057D-0945-4FF8-BF0D-68CB04B1EEA4}"/>
          </ac:picMkLst>
        </pc:picChg>
        <pc:picChg chg="del">
          <ac:chgData name="Nishitha Nanda" userId="6d1d25f87945e9a1" providerId="LiveId" clId="{5C01D235-6B53-4F89-BE10-16B00050CD90}" dt="2021-08-30T14:43:26.679" v="42" actId="478"/>
          <ac:picMkLst>
            <pc:docMk/>
            <pc:sldMk cId="2984047412" sldId="266"/>
            <ac:picMk id="49" creationId="{74CC43A3-D079-4749-B18D-656C384A4283}"/>
          </ac:picMkLst>
        </pc:picChg>
        <pc:picChg chg="del">
          <ac:chgData name="Nishitha Nanda" userId="6d1d25f87945e9a1" providerId="LiveId" clId="{5C01D235-6B53-4F89-BE10-16B00050CD90}" dt="2021-08-30T14:43:26.679" v="42" actId="478"/>
          <ac:picMkLst>
            <pc:docMk/>
            <pc:sldMk cId="2984047412" sldId="266"/>
            <ac:picMk id="50" creationId="{567E429B-48E9-48FD-B37A-5144E6A3F2D4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51" creationId="{86F69075-0193-42BF-9B61-AF2B16ED1A74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52" creationId="{1683ABC6-4A46-4E5B-8F8D-4F38FE0FE1F2}"/>
          </ac:picMkLst>
        </pc:picChg>
        <pc:picChg chg="del">
          <ac:chgData name="Nishitha Nanda" userId="6d1d25f87945e9a1" providerId="LiveId" clId="{5C01D235-6B53-4F89-BE10-16B00050CD90}" dt="2021-08-30T14:43:26.679" v="42" actId="478"/>
          <ac:picMkLst>
            <pc:docMk/>
            <pc:sldMk cId="2984047412" sldId="266"/>
            <ac:picMk id="53" creationId="{2E948391-44BE-4D6E-9A6D-4411C802ADE6}"/>
          </ac:picMkLst>
        </pc:picChg>
        <pc:picChg chg="del">
          <ac:chgData name="Nishitha Nanda" userId="6d1d25f87945e9a1" providerId="LiveId" clId="{5C01D235-6B53-4F89-BE10-16B00050CD90}" dt="2021-08-30T14:43:26.679" v="42" actId="478"/>
          <ac:picMkLst>
            <pc:docMk/>
            <pc:sldMk cId="2984047412" sldId="266"/>
            <ac:picMk id="56" creationId="{342EB6C1-99A9-4847-949A-57D6A9C20D0E}"/>
          </ac:picMkLst>
        </pc:picChg>
        <pc:picChg chg="del">
          <ac:chgData name="Nishitha Nanda" userId="6d1d25f87945e9a1" providerId="LiveId" clId="{5C01D235-6B53-4F89-BE10-16B00050CD90}" dt="2021-08-30T14:43:26.679" v="42" actId="478"/>
          <ac:picMkLst>
            <pc:docMk/>
            <pc:sldMk cId="2984047412" sldId="266"/>
            <ac:picMk id="57" creationId="{7E1DDD56-1C5B-48E8-97E3-3BB102912D07}"/>
          </ac:picMkLst>
        </pc:picChg>
        <pc:picChg chg="del">
          <ac:chgData name="Nishitha Nanda" userId="6d1d25f87945e9a1" providerId="LiveId" clId="{5C01D235-6B53-4F89-BE10-16B00050CD90}" dt="2021-08-30T14:43:26.679" v="42" actId="478"/>
          <ac:picMkLst>
            <pc:docMk/>
            <pc:sldMk cId="2984047412" sldId="266"/>
            <ac:picMk id="58" creationId="{8EF0EDCF-3347-4C08-BBD3-3B7E9AD91FAF}"/>
          </ac:picMkLst>
        </pc:picChg>
        <pc:picChg chg="del">
          <ac:chgData name="Nishitha Nanda" userId="6d1d25f87945e9a1" providerId="LiveId" clId="{5C01D235-6B53-4F89-BE10-16B00050CD90}" dt="2021-08-30T14:43:26.679" v="42" actId="478"/>
          <ac:picMkLst>
            <pc:docMk/>
            <pc:sldMk cId="2984047412" sldId="266"/>
            <ac:picMk id="59" creationId="{0FAF2797-E652-4DB7-BD36-E2E16DFEB7EC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60" creationId="{D99577CD-1F42-4742-916C-293B6B3EEB8B}"/>
          </ac:picMkLst>
        </pc:picChg>
        <pc:picChg chg="del">
          <ac:chgData name="Nishitha Nanda" userId="6d1d25f87945e9a1" providerId="LiveId" clId="{5C01D235-6B53-4F89-BE10-16B00050CD90}" dt="2021-08-30T14:43:26.679" v="42" actId="478"/>
          <ac:picMkLst>
            <pc:docMk/>
            <pc:sldMk cId="2984047412" sldId="266"/>
            <ac:picMk id="61" creationId="{45169B8C-777D-4971-AAEB-7C21605933B3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62" creationId="{9F8A9886-9D50-4B31-A85E-07AFB24568E5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63" creationId="{87D2E4B5-979D-4070-BFF2-032D07BFA73C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64" creationId="{3FEB9E1B-72EC-480A-AD89-C8CC75D120AB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65" creationId="{263D4FD7-09F5-4F69-A731-CF1CEE69771C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66" creationId="{0E7E1C5D-20E6-4887-B8B3-8AB0FC335D0E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67" creationId="{D2D8FD09-4397-483E-890B-CD634C7C0432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68" creationId="{B602B187-5DF7-499F-80EB-D7BD9C4B9ABC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69" creationId="{EC6CE55F-4DF6-480C-9664-0E6B432DC548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70" creationId="{DEED859A-43FB-46B7-8D51-AB9EAA94B15B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71" creationId="{4077FD06-DA48-4945-9CEF-B9F9D4D3F7B8}"/>
          </ac:picMkLst>
        </pc:picChg>
        <pc:picChg chg="del">
          <ac:chgData name="Nishitha Nanda" userId="6d1d25f87945e9a1" providerId="LiveId" clId="{5C01D235-6B53-4F89-BE10-16B00050CD90}" dt="2021-08-30T14:43:16.835" v="39" actId="478"/>
          <ac:picMkLst>
            <pc:docMk/>
            <pc:sldMk cId="2984047412" sldId="266"/>
            <ac:picMk id="72" creationId="{4744E34C-1CED-4105-A2BE-8B42539ABCC7}"/>
          </ac:picMkLst>
        </pc:picChg>
      </pc:sldChg>
      <pc:sldChg chg="delSp modSp add mod ord">
        <pc:chgData name="Nishitha Nanda" userId="6d1d25f87945e9a1" providerId="LiveId" clId="{5C01D235-6B53-4F89-BE10-16B00050CD90}" dt="2021-08-30T18:31:11.326" v="1548"/>
        <pc:sldMkLst>
          <pc:docMk/>
          <pc:sldMk cId="1828281187" sldId="267"/>
        </pc:sldMkLst>
        <pc:picChg chg="del">
          <ac:chgData name="Nishitha Nanda" userId="6d1d25f87945e9a1" providerId="LiveId" clId="{5C01D235-6B53-4F89-BE10-16B00050CD90}" dt="2021-08-30T18:30:27.659" v="1538" actId="478"/>
          <ac:picMkLst>
            <pc:docMk/>
            <pc:sldMk cId="1828281187" sldId="267"/>
            <ac:picMk id="3" creationId="{BB9B85C6-E327-41CA-AD45-97FE64899EDD}"/>
          </ac:picMkLst>
        </pc:picChg>
        <pc:picChg chg="mod">
          <ac:chgData name="Nishitha Nanda" userId="6d1d25f87945e9a1" providerId="LiveId" clId="{5C01D235-6B53-4F89-BE10-16B00050CD90}" dt="2021-08-30T18:30:58.607" v="1546" actId="208"/>
          <ac:picMkLst>
            <pc:docMk/>
            <pc:sldMk cId="1828281187" sldId="267"/>
            <ac:picMk id="7" creationId="{E1315EE3-82EA-496C-8589-6D6038199D02}"/>
          </ac:picMkLst>
        </pc:picChg>
      </pc:sldChg>
      <pc:sldChg chg="addSp delSp modSp add del mod delAnim modAnim">
        <pc:chgData name="Nishitha Nanda" userId="6d1d25f87945e9a1" providerId="LiveId" clId="{5C01D235-6B53-4F89-BE10-16B00050CD90}" dt="2021-08-30T16:50:16.202" v="587" actId="2696"/>
        <pc:sldMkLst>
          <pc:docMk/>
          <pc:sldMk cId="3339893693" sldId="267"/>
        </pc:sldMkLst>
        <pc:spChg chg="add del mod">
          <ac:chgData name="Nishitha Nanda" userId="6d1d25f87945e9a1" providerId="LiveId" clId="{5C01D235-6B53-4F89-BE10-16B00050CD90}" dt="2021-08-30T15:01:36.211" v="163" actId="478"/>
          <ac:spMkLst>
            <pc:docMk/>
            <pc:sldMk cId="3339893693" sldId="267"/>
            <ac:spMk id="2" creationId="{C10E3B6A-D6F2-4CBB-977F-48F87A15F3AE}"/>
          </ac:spMkLst>
        </pc:spChg>
        <pc:spChg chg="add mod ord">
          <ac:chgData name="Nishitha Nanda" userId="6d1d25f87945e9a1" providerId="LiveId" clId="{5C01D235-6B53-4F89-BE10-16B00050CD90}" dt="2021-08-30T15:01:28.005" v="160" actId="1076"/>
          <ac:spMkLst>
            <pc:docMk/>
            <pc:sldMk cId="3339893693" sldId="267"/>
            <ac:spMk id="3" creationId="{8C615B4E-7368-4041-89BF-462E8C5F6203}"/>
          </ac:spMkLst>
        </pc:spChg>
        <pc:spChg chg="add del mod">
          <ac:chgData name="Nishitha Nanda" userId="6d1d25f87945e9a1" providerId="LiveId" clId="{5C01D235-6B53-4F89-BE10-16B00050CD90}" dt="2021-08-30T15:10:38.761" v="185" actId="478"/>
          <ac:spMkLst>
            <pc:docMk/>
            <pc:sldMk cId="3339893693" sldId="267"/>
            <ac:spMk id="5" creationId="{43BC223E-5AE7-4AEC-B15E-047CEED10B1A}"/>
          </ac:spMkLst>
        </pc:spChg>
        <pc:spChg chg="add mod">
          <ac:chgData name="Nishitha Nanda" userId="6d1d25f87945e9a1" providerId="LiveId" clId="{5C01D235-6B53-4F89-BE10-16B00050CD90}" dt="2021-08-30T15:16:28.405" v="255" actId="1076"/>
          <ac:spMkLst>
            <pc:docMk/>
            <pc:sldMk cId="3339893693" sldId="267"/>
            <ac:spMk id="6" creationId="{6A051C53-4F44-442E-A177-2085F2C62A54}"/>
          </ac:spMkLst>
        </pc:spChg>
        <pc:spChg chg="add del mod">
          <ac:chgData name="Nishitha Nanda" userId="6d1d25f87945e9a1" providerId="LiveId" clId="{5C01D235-6B53-4F89-BE10-16B00050CD90}" dt="2021-08-30T15:15:39.243" v="243" actId="478"/>
          <ac:spMkLst>
            <pc:docMk/>
            <pc:sldMk cId="3339893693" sldId="267"/>
            <ac:spMk id="7" creationId="{D0EFBC67-A22C-4E82-86A0-93103D471F78}"/>
          </ac:spMkLst>
        </pc:spChg>
        <pc:spChg chg="add mod">
          <ac:chgData name="Nishitha Nanda" userId="6d1d25f87945e9a1" providerId="LiveId" clId="{5C01D235-6B53-4F89-BE10-16B00050CD90}" dt="2021-08-30T15:16:54.774" v="263" actId="1036"/>
          <ac:spMkLst>
            <pc:docMk/>
            <pc:sldMk cId="3339893693" sldId="267"/>
            <ac:spMk id="8" creationId="{72FF22CB-AE0E-44F0-87D8-9DE9769A7731}"/>
          </ac:spMkLst>
        </pc:spChg>
        <pc:spChg chg="add mod">
          <ac:chgData name="Nishitha Nanda" userId="6d1d25f87945e9a1" providerId="LiveId" clId="{5C01D235-6B53-4F89-BE10-16B00050CD90}" dt="2021-08-30T15:20:56.320" v="307" actId="1076"/>
          <ac:spMkLst>
            <pc:docMk/>
            <pc:sldMk cId="3339893693" sldId="267"/>
            <ac:spMk id="9" creationId="{9A8A02FC-F61F-4C4C-8ABD-0CB75209B7FB}"/>
          </ac:spMkLst>
        </pc:spChg>
        <pc:spChg chg="add mod">
          <ac:chgData name="Nishitha Nanda" userId="6d1d25f87945e9a1" providerId="LiveId" clId="{5C01D235-6B53-4F89-BE10-16B00050CD90}" dt="2021-08-30T15:21:04.544" v="309" actId="1076"/>
          <ac:spMkLst>
            <pc:docMk/>
            <pc:sldMk cId="3339893693" sldId="267"/>
            <ac:spMk id="10" creationId="{76301D8B-BA91-416B-9AE8-08B4BE5A52AE}"/>
          </ac:spMkLst>
        </pc:spChg>
        <pc:spChg chg="add del mod">
          <ac:chgData name="Nishitha Nanda" userId="6d1d25f87945e9a1" providerId="LiveId" clId="{5C01D235-6B53-4F89-BE10-16B00050CD90}" dt="2021-08-30T15:15:39.243" v="243" actId="478"/>
          <ac:spMkLst>
            <pc:docMk/>
            <pc:sldMk cId="3339893693" sldId="267"/>
            <ac:spMk id="13" creationId="{B172C525-C44A-4D78-8494-05F4BD361890}"/>
          </ac:spMkLst>
        </pc:spChg>
        <pc:spChg chg="add del mod">
          <ac:chgData name="Nishitha Nanda" userId="6d1d25f87945e9a1" providerId="LiveId" clId="{5C01D235-6B53-4F89-BE10-16B00050CD90}" dt="2021-08-30T15:15:35.138" v="242" actId="478"/>
          <ac:spMkLst>
            <pc:docMk/>
            <pc:sldMk cId="3339893693" sldId="267"/>
            <ac:spMk id="14" creationId="{5A8E0488-D42E-464E-9410-B30A74D1FB33}"/>
          </ac:spMkLst>
        </pc:spChg>
        <pc:spChg chg="add del mod">
          <ac:chgData name="Nishitha Nanda" userId="6d1d25f87945e9a1" providerId="LiveId" clId="{5C01D235-6B53-4F89-BE10-16B00050CD90}" dt="2021-08-30T15:15:39.243" v="243" actId="478"/>
          <ac:spMkLst>
            <pc:docMk/>
            <pc:sldMk cId="3339893693" sldId="267"/>
            <ac:spMk id="15" creationId="{22AAD967-3F3B-4D85-8A1C-BD65286EE4BF}"/>
          </ac:spMkLst>
        </pc:spChg>
        <pc:spChg chg="add del mod">
          <ac:chgData name="Nishitha Nanda" userId="6d1d25f87945e9a1" providerId="LiveId" clId="{5C01D235-6B53-4F89-BE10-16B00050CD90}" dt="2021-08-30T15:15:39.243" v="243" actId="478"/>
          <ac:spMkLst>
            <pc:docMk/>
            <pc:sldMk cId="3339893693" sldId="267"/>
            <ac:spMk id="16" creationId="{8B390848-1E55-4A43-A250-F8C4CA229A6D}"/>
          </ac:spMkLst>
        </pc:spChg>
        <pc:spChg chg="add del mod">
          <ac:chgData name="Nishitha Nanda" userId="6d1d25f87945e9a1" providerId="LiveId" clId="{5C01D235-6B53-4F89-BE10-16B00050CD90}" dt="2021-08-30T15:15:39.243" v="243" actId="478"/>
          <ac:spMkLst>
            <pc:docMk/>
            <pc:sldMk cId="3339893693" sldId="267"/>
            <ac:spMk id="17" creationId="{8927DFC3-77D4-46BB-81B2-B037138AF96B}"/>
          </ac:spMkLst>
        </pc:spChg>
        <pc:spChg chg="add mod">
          <ac:chgData name="Nishitha Nanda" userId="6d1d25f87945e9a1" providerId="LiveId" clId="{5C01D235-6B53-4F89-BE10-16B00050CD90}" dt="2021-08-30T15:14:21.116" v="227" actId="571"/>
          <ac:spMkLst>
            <pc:docMk/>
            <pc:sldMk cId="3339893693" sldId="267"/>
            <ac:spMk id="19" creationId="{91EADE6F-40BD-4859-865A-ABD965DEC63B}"/>
          </ac:spMkLst>
        </pc:spChg>
        <pc:spChg chg="add mod">
          <ac:chgData name="Nishitha Nanda" userId="6d1d25f87945e9a1" providerId="LiveId" clId="{5C01D235-6B53-4F89-BE10-16B00050CD90}" dt="2021-08-30T15:14:21.116" v="227" actId="571"/>
          <ac:spMkLst>
            <pc:docMk/>
            <pc:sldMk cId="3339893693" sldId="267"/>
            <ac:spMk id="20" creationId="{145A14FC-F423-4167-96A5-EC6FA59C35B8}"/>
          </ac:spMkLst>
        </pc:spChg>
        <pc:spChg chg="add mod">
          <ac:chgData name="Nishitha Nanda" userId="6d1d25f87945e9a1" providerId="LiveId" clId="{5C01D235-6B53-4F89-BE10-16B00050CD90}" dt="2021-08-30T15:14:21.116" v="227" actId="571"/>
          <ac:spMkLst>
            <pc:docMk/>
            <pc:sldMk cId="3339893693" sldId="267"/>
            <ac:spMk id="21" creationId="{4E24B515-C7B4-4AAF-BC6C-17DD1A619131}"/>
          </ac:spMkLst>
        </pc:spChg>
        <pc:spChg chg="add mod">
          <ac:chgData name="Nishitha Nanda" userId="6d1d25f87945e9a1" providerId="LiveId" clId="{5C01D235-6B53-4F89-BE10-16B00050CD90}" dt="2021-08-30T15:16:20.726" v="254" actId="571"/>
          <ac:spMkLst>
            <pc:docMk/>
            <pc:sldMk cId="3339893693" sldId="267"/>
            <ac:spMk id="22" creationId="{A10FE88D-3B2F-492D-98AA-AF85DD93FF79}"/>
          </ac:spMkLst>
        </pc:spChg>
        <pc:spChg chg="add mod">
          <ac:chgData name="Nishitha Nanda" userId="6d1d25f87945e9a1" providerId="LiveId" clId="{5C01D235-6B53-4F89-BE10-16B00050CD90}" dt="2021-08-30T15:16:20.726" v="254" actId="571"/>
          <ac:spMkLst>
            <pc:docMk/>
            <pc:sldMk cId="3339893693" sldId="267"/>
            <ac:spMk id="23" creationId="{6B696922-7A9D-4FFA-93A8-9B0A78BC7971}"/>
          </ac:spMkLst>
        </pc:spChg>
        <pc:spChg chg="add mod">
          <ac:chgData name="Nishitha Nanda" userId="6d1d25f87945e9a1" providerId="LiveId" clId="{5C01D235-6B53-4F89-BE10-16B00050CD90}" dt="2021-08-30T15:16:32.650" v="256" actId="571"/>
          <ac:spMkLst>
            <pc:docMk/>
            <pc:sldMk cId="3339893693" sldId="267"/>
            <ac:spMk id="24" creationId="{9A0A4AD6-E627-4C80-8505-23C65E7A8BCA}"/>
          </ac:spMkLst>
        </pc:spChg>
        <pc:spChg chg="add mod">
          <ac:chgData name="Nishitha Nanda" userId="6d1d25f87945e9a1" providerId="LiveId" clId="{5C01D235-6B53-4F89-BE10-16B00050CD90}" dt="2021-08-30T15:16:38.372" v="257" actId="571"/>
          <ac:spMkLst>
            <pc:docMk/>
            <pc:sldMk cId="3339893693" sldId="267"/>
            <ac:spMk id="25" creationId="{E0ACCAE4-9ED5-407E-B7A7-41D129C420BA}"/>
          </ac:spMkLst>
        </pc:spChg>
        <pc:spChg chg="add mod">
          <ac:chgData name="Nishitha Nanda" userId="6d1d25f87945e9a1" providerId="LiveId" clId="{5C01D235-6B53-4F89-BE10-16B00050CD90}" dt="2021-08-30T15:38:46.858" v="528" actId="1076"/>
          <ac:spMkLst>
            <pc:docMk/>
            <pc:sldMk cId="3339893693" sldId="267"/>
            <ac:spMk id="26" creationId="{4075EF21-B261-49D1-ADDC-FC4E3B3D12E5}"/>
          </ac:spMkLst>
        </pc:spChg>
        <pc:spChg chg="add mod">
          <ac:chgData name="Nishitha Nanda" userId="6d1d25f87945e9a1" providerId="LiveId" clId="{5C01D235-6B53-4F89-BE10-16B00050CD90}" dt="2021-08-30T15:22:11.682" v="328" actId="20577"/>
          <ac:spMkLst>
            <pc:docMk/>
            <pc:sldMk cId="3339893693" sldId="267"/>
            <ac:spMk id="27" creationId="{EAC423E2-D894-4D97-BC0A-80DBDD7CB088}"/>
          </ac:spMkLst>
        </pc:spChg>
        <pc:spChg chg="add mod">
          <ac:chgData name="Nishitha Nanda" userId="6d1d25f87945e9a1" providerId="LiveId" clId="{5C01D235-6B53-4F89-BE10-16B00050CD90}" dt="2021-08-30T15:22:15.133" v="330" actId="20577"/>
          <ac:spMkLst>
            <pc:docMk/>
            <pc:sldMk cId="3339893693" sldId="267"/>
            <ac:spMk id="28" creationId="{AF60B56B-EAF1-4712-B0FF-6B3109B1F95B}"/>
          </ac:spMkLst>
        </pc:spChg>
        <pc:spChg chg="add mod">
          <ac:chgData name="Nishitha Nanda" userId="6d1d25f87945e9a1" providerId="LiveId" clId="{5C01D235-6B53-4F89-BE10-16B00050CD90}" dt="2021-08-30T15:22:18.954" v="332" actId="20577"/>
          <ac:spMkLst>
            <pc:docMk/>
            <pc:sldMk cId="3339893693" sldId="267"/>
            <ac:spMk id="29" creationId="{CD7959AD-4D5B-4BF8-91B2-84F3A7BCAF36}"/>
          </ac:spMkLst>
        </pc:spChg>
        <pc:spChg chg="add mod">
          <ac:chgData name="Nishitha Nanda" userId="6d1d25f87945e9a1" providerId="LiveId" clId="{5C01D235-6B53-4F89-BE10-16B00050CD90}" dt="2021-08-30T15:22:22.844" v="334" actId="20577"/>
          <ac:spMkLst>
            <pc:docMk/>
            <pc:sldMk cId="3339893693" sldId="267"/>
            <ac:spMk id="30" creationId="{EEB7D2A0-3252-4003-B45B-0B4ADED9987A}"/>
          </ac:spMkLst>
        </pc:spChg>
        <pc:spChg chg="add mod">
          <ac:chgData name="Nishitha Nanda" userId="6d1d25f87945e9a1" providerId="LiveId" clId="{5C01D235-6B53-4F89-BE10-16B00050CD90}" dt="2021-08-30T15:22:27.525" v="336" actId="20577"/>
          <ac:spMkLst>
            <pc:docMk/>
            <pc:sldMk cId="3339893693" sldId="267"/>
            <ac:spMk id="31" creationId="{65B50071-82ED-4E6E-8F73-36B7D8D122D0}"/>
          </ac:spMkLst>
        </pc:spChg>
        <pc:spChg chg="add mod">
          <ac:chgData name="Nishitha Nanda" userId="6d1d25f87945e9a1" providerId="LiveId" clId="{5C01D235-6B53-4F89-BE10-16B00050CD90}" dt="2021-08-30T15:22:30.471" v="338" actId="20577"/>
          <ac:spMkLst>
            <pc:docMk/>
            <pc:sldMk cId="3339893693" sldId="267"/>
            <ac:spMk id="32" creationId="{7866982C-4FD8-4137-AD4B-1014CC2EB28A}"/>
          </ac:spMkLst>
        </pc:spChg>
        <pc:spChg chg="add mod">
          <ac:chgData name="Nishitha Nanda" userId="6d1d25f87945e9a1" providerId="LiveId" clId="{5C01D235-6B53-4F89-BE10-16B00050CD90}" dt="2021-08-30T15:22:33.674" v="340" actId="20577"/>
          <ac:spMkLst>
            <pc:docMk/>
            <pc:sldMk cId="3339893693" sldId="267"/>
            <ac:spMk id="33" creationId="{E5449C6D-ED76-4DF4-9171-536AAB92680E}"/>
          </ac:spMkLst>
        </pc:spChg>
        <pc:spChg chg="add mod">
          <ac:chgData name="Nishitha Nanda" userId="6d1d25f87945e9a1" providerId="LiveId" clId="{5C01D235-6B53-4F89-BE10-16B00050CD90}" dt="2021-08-30T15:22:37.482" v="344" actId="20577"/>
          <ac:spMkLst>
            <pc:docMk/>
            <pc:sldMk cId="3339893693" sldId="267"/>
            <ac:spMk id="34" creationId="{6E9AF91D-0125-4072-A46A-917F11994B2E}"/>
          </ac:spMkLst>
        </pc:spChg>
        <pc:spChg chg="add mod">
          <ac:chgData name="Nishitha Nanda" userId="6d1d25f87945e9a1" providerId="LiveId" clId="{5C01D235-6B53-4F89-BE10-16B00050CD90}" dt="2021-08-30T15:22:41.735" v="348" actId="20577"/>
          <ac:spMkLst>
            <pc:docMk/>
            <pc:sldMk cId="3339893693" sldId="267"/>
            <ac:spMk id="35" creationId="{5A1EF7B2-D854-41B2-8EEA-51989E9192A0}"/>
          </ac:spMkLst>
        </pc:spChg>
        <pc:spChg chg="add mod">
          <ac:chgData name="Nishitha Nanda" userId="6d1d25f87945e9a1" providerId="LiveId" clId="{5C01D235-6B53-4F89-BE10-16B00050CD90}" dt="2021-08-30T15:22:50.717" v="356" actId="20577"/>
          <ac:spMkLst>
            <pc:docMk/>
            <pc:sldMk cId="3339893693" sldId="267"/>
            <ac:spMk id="36" creationId="{E2340FA8-2A5C-4CED-9CE0-96CCFF9A5896}"/>
          </ac:spMkLst>
        </pc:spChg>
        <pc:spChg chg="add mod">
          <ac:chgData name="Nishitha Nanda" userId="6d1d25f87945e9a1" providerId="LiveId" clId="{5C01D235-6B53-4F89-BE10-16B00050CD90}" dt="2021-08-30T15:22:54.292" v="360" actId="20577"/>
          <ac:spMkLst>
            <pc:docMk/>
            <pc:sldMk cId="3339893693" sldId="267"/>
            <ac:spMk id="37" creationId="{56669E97-6EDF-42DC-8722-487459ACADBF}"/>
          </ac:spMkLst>
        </pc:spChg>
        <pc:spChg chg="add mod">
          <ac:chgData name="Nishitha Nanda" userId="6d1d25f87945e9a1" providerId="LiveId" clId="{5C01D235-6B53-4F89-BE10-16B00050CD90}" dt="2021-08-30T15:22:59.404" v="364" actId="20577"/>
          <ac:spMkLst>
            <pc:docMk/>
            <pc:sldMk cId="3339893693" sldId="267"/>
            <ac:spMk id="38" creationId="{AD936450-B623-4FC2-89E7-1D2E1BFD1570}"/>
          </ac:spMkLst>
        </pc:spChg>
        <pc:spChg chg="add mod">
          <ac:chgData name="Nishitha Nanda" userId="6d1d25f87945e9a1" providerId="LiveId" clId="{5C01D235-6B53-4F89-BE10-16B00050CD90}" dt="2021-08-30T15:23:04.380" v="368" actId="20577"/>
          <ac:spMkLst>
            <pc:docMk/>
            <pc:sldMk cId="3339893693" sldId="267"/>
            <ac:spMk id="39" creationId="{696D61F2-28DF-4884-AE46-9CDC56778632}"/>
          </ac:spMkLst>
        </pc:spChg>
        <pc:spChg chg="add del mod">
          <ac:chgData name="Nishitha Nanda" userId="6d1d25f87945e9a1" providerId="LiveId" clId="{5C01D235-6B53-4F89-BE10-16B00050CD90}" dt="2021-08-30T15:23:40.170" v="388" actId="20577"/>
          <ac:spMkLst>
            <pc:docMk/>
            <pc:sldMk cId="3339893693" sldId="267"/>
            <ac:spMk id="40" creationId="{769D577F-EECE-4364-8076-915C339CE7F8}"/>
          </ac:spMkLst>
        </pc:spChg>
        <pc:spChg chg="add mod">
          <ac:chgData name="Nishitha Nanda" userId="6d1d25f87945e9a1" providerId="LiveId" clId="{5C01D235-6B53-4F89-BE10-16B00050CD90}" dt="2021-08-30T15:24:02.117" v="390" actId="20577"/>
          <ac:spMkLst>
            <pc:docMk/>
            <pc:sldMk cId="3339893693" sldId="267"/>
            <ac:spMk id="41" creationId="{21FEEB8B-E53A-402C-969F-D1458547AF50}"/>
          </ac:spMkLst>
        </pc:spChg>
        <pc:spChg chg="add mod">
          <ac:chgData name="Nishitha Nanda" userId="6d1d25f87945e9a1" providerId="LiveId" clId="{5C01D235-6B53-4F89-BE10-16B00050CD90}" dt="2021-08-30T15:24:05.366" v="392" actId="20577"/>
          <ac:spMkLst>
            <pc:docMk/>
            <pc:sldMk cId="3339893693" sldId="267"/>
            <ac:spMk id="42" creationId="{320F0C5C-33BD-4880-AB2E-B85A3D8DB7D5}"/>
          </ac:spMkLst>
        </pc:spChg>
        <pc:spChg chg="add mod">
          <ac:chgData name="Nishitha Nanda" userId="6d1d25f87945e9a1" providerId="LiveId" clId="{5C01D235-6B53-4F89-BE10-16B00050CD90}" dt="2021-08-30T15:24:09.238" v="394" actId="20577"/>
          <ac:spMkLst>
            <pc:docMk/>
            <pc:sldMk cId="3339893693" sldId="267"/>
            <ac:spMk id="43" creationId="{C3D1ED22-D777-4878-8EDD-F3937B0CA464}"/>
          </ac:spMkLst>
        </pc:spChg>
        <pc:spChg chg="add mod">
          <ac:chgData name="Nishitha Nanda" userId="6d1d25f87945e9a1" providerId="LiveId" clId="{5C01D235-6B53-4F89-BE10-16B00050CD90}" dt="2021-08-30T15:24:40.430" v="400" actId="20577"/>
          <ac:spMkLst>
            <pc:docMk/>
            <pc:sldMk cId="3339893693" sldId="267"/>
            <ac:spMk id="44" creationId="{2D265A6F-50DE-4722-8E2C-2DF5C1F02EE9}"/>
          </ac:spMkLst>
        </pc:spChg>
        <pc:spChg chg="add mod">
          <ac:chgData name="Nishitha Nanda" userId="6d1d25f87945e9a1" providerId="LiveId" clId="{5C01D235-6B53-4F89-BE10-16B00050CD90}" dt="2021-08-30T15:24:43.671" v="404" actId="20577"/>
          <ac:spMkLst>
            <pc:docMk/>
            <pc:sldMk cId="3339893693" sldId="267"/>
            <ac:spMk id="45" creationId="{EA4D28F6-2454-4694-8921-01054CD5380F}"/>
          </ac:spMkLst>
        </pc:spChg>
        <pc:spChg chg="add mod">
          <ac:chgData name="Nishitha Nanda" userId="6d1d25f87945e9a1" providerId="LiveId" clId="{5C01D235-6B53-4F89-BE10-16B00050CD90}" dt="2021-08-30T15:24:48.216" v="408" actId="20577"/>
          <ac:spMkLst>
            <pc:docMk/>
            <pc:sldMk cId="3339893693" sldId="267"/>
            <ac:spMk id="46" creationId="{98CF21FD-D9B5-4A18-92BB-D1A5B2BAA7DE}"/>
          </ac:spMkLst>
        </pc:spChg>
        <pc:spChg chg="add mod">
          <ac:chgData name="Nishitha Nanda" userId="6d1d25f87945e9a1" providerId="LiveId" clId="{5C01D235-6B53-4F89-BE10-16B00050CD90}" dt="2021-08-30T15:24:53.061" v="412" actId="20577"/>
          <ac:spMkLst>
            <pc:docMk/>
            <pc:sldMk cId="3339893693" sldId="267"/>
            <ac:spMk id="47" creationId="{D619F8CD-892C-4241-9D3A-7A653AAD1AE9}"/>
          </ac:spMkLst>
        </pc:spChg>
        <pc:spChg chg="add mod">
          <ac:chgData name="Nishitha Nanda" userId="6d1d25f87945e9a1" providerId="LiveId" clId="{5C01D235-6B53-4F89-BE10-16B00050CD90}" dt="2021-08-30T15:24:58.572" v="416" actId="20577"/>
          <ac:spMkLst>
            <pc:docMk/>
            <pc:sldMk cId="3339893693" sldId="267"/>
            <ac:spMk id="48" creationId="{3C0E6E12-13CE-4F67-B5D7-A37676F7CB5A}"/>
          </ac:spMkLst>
        </pc:spChg>
        <pc:spChg chg="add mod">
          <ac:chgData name="Nishitha Nanda" userId="6d1d25f87945e9a1" providerId="LiveId" clId="{5C01D235-6B53-4F89-BE10-16B00050CD90}" dt="2021-08-30T15:25:02.920" v="420" actId="20577"/>
          <ac:spMkLst>
            <pc:docMk/>
            <pc:sldMk cId="3339893693" sldId="267"/>
            <ac:spMk id="49" creationId="{091816DA-570B-4EE7-87F7-A419C5C6BD12}"/>
          </ac:spMkLst>
        </pc:spChg>
        <pc:spChg chg="add mod">
          <ac:chgData name="Nishitha Nanda" userId="6d1d25f87945e9a1" providerId="LiveId" clId="{5C01D235-6B53-4F89-BE10-16B00050CD90}" dt="2021-08-30T15:25:06.586" v="424" actId="20577"/>
          <ac:spMkLst>
            <pc:docMk/>
            <pc:sldMk cId="3339893693" sldId="267"/>
            <ac:spMk id="50" creationId="{B5230DB8-0511-4629-B1EE-052DC106A9F7}"/>
          </ac:spMkLst>
        </pc:spChg>
        <pc:spChg chg="add mod">
          <ac:chgData name="Nishitha Nanda" userId="6d1d25f87945e9a1" providerId="LiveId" clId="{5C01D235-6B53-4F89-BE10-16B00050CD90}" dt="2021-08-30T15:25:11.055" v="428" actId="20577"/>
          <ac:spMkLst>
            <pc:docMk/>
            <pc:sldMk cId="3339893693" sldId="267"/>
            <ac:spMk id="51" creationId="{10BCB7A0-A0BF-4813-804E-D7930454AC48}"/>
          </ac:spMkLst>
        </pc:spChg>
        <pc:spChg chg="add mod">
          <ac:chgData name="Nishitha Nanda" userId="6d1d25f87945e9a1" providerId="LiveId" clId="{5C01D235-6B53-4F89-BE10-16B00050CD90}" dt="2021-08-30T15:25:15.304" v="432" actId="20577"/>
          <ac:spMkLst>
            <pc:docMk/>
            <pc:sldMk cId="3339893693" sldId="267"/>
            <ac:spMk id="52" creationId="{736EE2FF-72EA-4A92-96D0-8B523732CA62}"/>
          </ac:spMkLst>
        </pc:spChg>
        <pc:spChg chg="add mod">
          <ac:chgData name="Nishitha Nanda" userId="6d1d25f87945e9a1" providerId="LiveId" clId="{5C01D235-6B53-4F89-BE10-16B00050CD90}" dt="2021-08-30T15:25:20.682" v="436" actId="20577"/>
          <ac:spMkLst>
            <pc:docMk/>
            <pc:sldMk cId="3339893693" sldId="267"/>
            <ac:spMk id="53" creationId="{281C80C2-302C-40A7-8A77-EE744372829B}"/>
          </ac:spMkLst>
        </pc:spChg>
        <pc:spChg chg="add mod">
          <ac:chgData name="Nishitha Nanda" userId="6d1d25f87945e9a1" providerId="LiveId" clId="{5C01D235-6B53-4F89-BE10-16B00050CD90}" dt="2021-08-30T15:25:35.543" v="443" actId="14100"/>
          <ac:spMkLst>
            <pc:docMk/>
            <pc:sldMk cId="3339893693" sldId="267"/>
            <ac:spMk id="54" creationId="{82D37967-A1DE-4CAC-A866-F111E32E9BE6}"/>
          </ac:spMkLst>
        </pc:spChg>
        <pc:spChg chg="add del mod">
          <ac:chgData name="Nishitha Nanda" userId="6d1d25f87945e9a1" providerId="LiveId" clId="{5C01D235-6B53-4F89-BE10-16B00050CD90}" dt="2021-08-30T15:25:31.430" v="442" actId="478"/>
          <ac:spMkLst>
            <pc:docMk/>
            <pc:sldMk cId="3339893693" sldId="267"/>
            <ac:spMk id="55" creationId="{72B6C95E-911A-4EA9-B952-DEEC4003CAEB}"/>
          </ac:spMkLst>
        </pc:spChg>
        <pc:spChg chg="add del mod">
          <ac:chgData name="Nishitha Nanda" userId="6d1d25f87945e9a1" providerId="LiveId" clId="{5C01D235-6B53-4F89-BE10-16B00050CD90}" dt="2021-08-30T15:25:49.939" v="445" actId="478"/>
          <ac:spMkLst>
            <pc:docMk/>
            <pc:sldMk cId="3339893693" sldId="267"/>
            <ac:spMk id="56" creationId="{D1AF3398-0811-4A6A-9D8D-B2A30A893DBE}"/>
          </ac:spMkLst>
        </pc:spChg>
        <pc:spChg chg="add del mod">
          <ac:chgData name="Nishitha Nanda" userId="6d1d25f87945e9a1" providerId="LiveId" clId="{5C01D235-6B53-4F89-BE10-16B00050CD90}" dt="2021-08-30T15:25:49.939" v="445" actId="478"/>
          <ac:spMkLst>
            <pc:docMk/>
            <pc:sldMk cId="3339893693" sldId="267"/>
            <ac:spMk id="57" creationId="{46DC5DFB-D937-4E2F-8FF2-3B205848895B}"/>
          </ac:spMkLst>
        </pc:spChg>
        <pc:spChg chg="add del mod">
          <ac:chgData name="Nishitha Nanda" userId="6d1d25f87945e9a1" providerId="LiveId" clId="{5C01D235-6B53-4F89-BE10-16B00050CD90}" dt="2021-08-30T15:25:49.939" v="445" actId="478"/>
          <ac:spMkLst>
            <pc:docMk/>
            <pc:sldMk cId="3339893693" sldId="267"/>
            <ac:spMk id="58" creationId="{79C47C60-2764-4568-BF81-48ED1F2004C1}"/>
          </ac:spMkLst>
        </pc:spChg>
        <pc:spChg chg="add del mod">
          <ac:chgData name="Nishitha Nanda" userId="6d1d25f87945e9a1" providerId="LiveId" clId="{5C01D235-6B53-4F89-BE10-16B00050CD90}" dt="2021-08-30T15:25:49.939" v="445" actId="478"/>
          <ac:spMkLst>
            <pc:docMk/>
            <pc:sldMk cId="3339893693" sldId="267"/>
            <ac:spMk id="59" creationId="{62A6A432-80BD-43F0-B709-9D972A6936DF}"/>
          </ac:spMkLst>
        </pc:spChg>
        <pc:spChg chg="add del mod">
          <ac:chgData name="Nishitha Nanda" userId="6d1d25f87945e9a1" providerId="LiveId" clId="{5C01D235-6B53-4F89-BE10-16B00050CD90}" dt="2021-08-30T15:25:49.939" v="445" actId="478"/>
          <ac:spMkLst>
            <pc:docMk/>
            <pc:sldMk cId="3339893693" sldId="267"/>
            <ac:spMk id="60" creationId="{B6C88366-5F1C-4CFF-8FD4-5CFF305F3261}"/>
          </ac:spMkLst>
        </pc:spChg>
        <pc:spChg chg="add del mod">
          <ac:chgData name="Nishitha Nanda" userId="6d1d25f87945e9a1" providerId="LiveId" clId="{5C01D235-6B53-4F89-BE10-16B00050CD90}" dt="2021-08-30T15:25:31.430" v="442" actId="478"/>
          <ac:spMkLst>
            <pc:docMk/>
            <pc:sldMk cId="3339893693" sldId="267"/>
            <ac:spMk id="61" creationId="{42AC6AAB-AE22-4906-BCBB-26286C6C4F54}"/>
          </ac:spMkLst>
        </pc:spChg>
        <pc:spChg chg="add del mod">
          <ac:chgData name="Nishitha Nanda" userId="6d1d25f87945e9a1" providerId="LiveId" clId="{5C01D235-6B53-4F89-BE10-16B00050CD90}" dt="2021-08-30T15:25:42.010" v="444" actId="478"/>
          <ac:spMkLst>
            <pc:docMk/>
            <pc:sldMk cId="3339893693" sldId="267"/>
            <ac:spMk id="62" creationId="{0C582951-DBF7-45B2-9A73-6A6F9B044DD4}"/>
          </ac:spMkLst>
        </pc:spChg>
        <pc:spChg chg="add del mod">
          <ac:chgData name="Nishitha Nanda" userId="6d1d25f87945e9a1" providerId="LiveId" clId="{5C01D235-6B53-4F89-BE10-16B00050CD90}" dt="2021-08-30T15:25:42.010" v="444" actId="478"/>
          <ac:spMkLst>
            <pc:docMk/>
            <pc:sldMk cId="3339893693" sldId="267"/>
            <ac:spMk id="63" creationId="{D8117DB2-B1BB-48E7-9C23-7662C2BB687D}"/>
          </ac:spMkLst>
        </pc:spChg>
        <pc:spChg chg="add del mod">
          <ac:chgData name="Nishitha Nanda" userId="6d1d25f87945e9a1" providerId="LiveId" clId="{5C01D235-6B53-4F89-BE10-16B00050CD90}" dt="2021-08-30T15:25:42.010" v="444" actId="478"/>
          <ac:spMkLst>
            <pc:docMk/>
            <pc:sldMk cId="3339893693" sldId="267"/>
            <ac:spMk id="64" creationId="{FE234669-5CB7-4810-B037-7316634BAA86}"/>
          </ac:spMkLst>
        </pc:spChg>
        <pc:spChg chg="add del mod">
          <ac:chgData name="Nishitha Nanda" userId="6d1d25f87945e9a1" providerId="LiveId" clId="{5C01D235-6B53-4F89-BE10-16B00050CD90}" dt="2021-08-30T15:25:42.010" v="444" actId="478"/>
          <ac:spMkLst>
            <pc:docMk/>
            <pc:sldMk cId="3339893693" sldId="267"/>
            <ac:spMk id="65" creationId="{B2644762-1EDA-4D75-9026-57A692869B86}"/>
          </ac:spMkLst>
        </pc:spChg>
        <pc:spChg chg="add del mod">
          <ac:chgData name="Nishitha Nanda" userId="6d1d25f87945e9a1" providerId="LiveId" clId="{5C01D235-6B53-4F89-BE10-16B00050CD90}" dt="2021-08-30T15:25:42.010" v="444" actId="478"/>
          <ac:spMkLst>
            <pc:docMk/>
            <pc:sldMk cId="3339893693" sldId="267"/>
            <ac:spMk id="66" creationId="{2D5FE967-63D3-4D86-8E96-76D3A26A4A86}"/>
          </ac:spMkLst>
        </pc:spChg>
        <pc:spChg chg="add del mod">
          <ac:chgData name="Nishitha Nanda" userId="6d1d25f87945e9a1" providerId="LiveId" clId="{5C01D235-6B53-4F89-BE10-16B00050CD90}" dt="2021-08-30T15:25:31.430" v="442" actId="478"/>
          <ac:spMkLst>
            <pc:docMk/>
            <pc:sldMk cId="3339893693" sldId="267"/>
            <ac:spMk id="67" creationId="{F034947E-7C9E-414D-88F1-364A70E32169}"/>
          </ac:spMkLst>
        </pc:spChg>
        <pc:spChg chg="add mod">
          <ac:chgData name="Nishitha Nanda" userId="6d1d25f87945e9a1" providerId="LiveId" clId="{5C01D235-6B53-4F89-BE10-16B00050CD90}" dt="2021-08-30T15:39:59.814" v="533" actId="1076"/>
          <ac:spMkLst>
            <pc:docMk/>
            <pc:sldMk cId="3339893693" sldId="267"/>
            <ac:spMk id="68" creationId="{5509CC0A-927E-4DB9-8BF8-5EF089B5DBB5}"/>
          </ac:spMkLst>
        </pc:spChg>
        <pc:spChg chg="add mod">
          <ac:chgData name="Nishitha Nanda" userId="6d1d25f87945e9a1" providerId="LiveId" clId="{5C01D235-6B53-4F89-BE10-16B00050CD90}" dt="2021-08-30T16:46:02.363" v="579" actId="1076"/>
          <ac:spMkLst>
            <pc:docMk/>
            <pc:sldMk cId="3339893693" sldId="267"/>
            <ac:spMk id="69" creationId="{58EE311E-C15C-4957-A0BF-52DEC366DCC5}"/>
          </ac:spMkLst>
        </pc:spChg>
        <pc:spChg chg="add mod">
          <ac:chgData name="Nishitha Nanda" userId="6d1d25f87945e9a1" providerId="LiveId" clId="{5C01D235-6B53-4F89-BE10-16B00050CD90}" dt="2021-08-30T15:41:20.306" v="543" actId="1076"/>
          <ac:spMkLst>
            <pc:docMk/>
            <pc:sldMk cId="3339893693" sldId="267"/>
            <ac:spMk id="70" creationId="{75988102-0C55-4DBE-9BF1-9DEDB25F5C06}"/>
          </ac:spMkLst>
        </pc:spChg>
        <pc:spChg chg="add mod">
          <ac:chgData name="Nishitha Nanda" userId="6d1d25f87945e9a1" providerId="LiveId" clId="{5C01D235-6B53-4F89-BE10-16B00050CD90}" dt="2021-08-30T15:30:22.094" v="465" actId="571"/>
          <ac:spMkLst>
            <pc:docMk/>
            <pc:sldMk cId="3339893693" sldId="267"/>
            <ac:spMk id="71" creationId="{091CA2AF-5536-4A7C-91E8-F93FBEEF9229}"/>
          </ac:spMkLst>
        </pc:spChg>
        <pc:spChg chg="add mod">
          <ac:chgData name="Nishitha Nanda" userId="6d1d25f87945e9a1" providerId="LiveId" clId="{5C01D235-6B53-4F89-BE10-16B00050CD90}" dt="2021-08-30T15:30:22.094" v="465" actId="571"/>
          <ac:spMkLst>
            <pc:docMk/>
            <pc:sldMk cId="3339893693" sldId="267"/>
            <ac:spMk id="72" creationId="{B1339C11-1C39-4B7C-AD76-470CC4E1C5E0}"/>
          </ac:spMkLst>
        </pc:spChg>
        <pc:spChg chg="add del mod">
          <ac:chgData name="Nishitha Nanda" userId="6d1d25f87945e9a1" providerId="LiveId" clId="{5C01D235-6B53-4F89-BE10-16B00050CD90}" dt="2021-08-30T15:35:23.418" v="509" actId="478"/>
          <ac:spMkLst>
            <pc:docMk/>
            <pc:sldMk cId="3339893693" sldId="267"/>
            <ac:spMk id="73" creationId="{75BCF3D5-BE0E-4150-A59F-013EA2D164E6}"/>
          </ac:spMkLst>
        </pc:spChg>
        <pc:spChg chg="add mod">
          <ac:chgData name="Nishitha Nanda" userId="6d1d25f87945e9a1" providerId="LiveId" clId="{5C01D235-6B53-4F89-BE10-16B00050CD90}" dt="2021-08-30T15:35:17.868" v="508" actId="571"/>
          <ac:spMkLst>
            <pc:docMk/>
            <pc:sldMk cId="3339893693" sldId="267"/>
            <ac:spMk id="74" creationId="{4C7F0ADF-8728-475C-94E9-94ADA7E2FC5B}"/>
          </ac:spMkLst>
        </pc:spChg>
        <pc:spChg chg="add mod">
          <ac:chgData name="Nishitha Nanda" userId="6d1d25f87945e9a1" providerId="LiveId" clId="{5C01D235-6B53-4F89-BE10-16B00050CD90}" dt="2021-08-30T15:35:17.668" v="507" actId="571"/>
          <ac:spMkLst>
            <pc:docMk/>
            <pc:sldMk cId="3339893693" sldId="267"/>
            <ac:spMk id="75" creationId="{6A54A6C7-421F-4868-8F4A-AFEDD121A3B5}"/>
          </ac:spMkLst>
        </pc:spChg>
        <pc:spChg chg="add mod">
          <ac:chgData name="Nishitha Nanda" userId="6d1d25f87945e9a1" providerId="LiveId" clId="{5C01D235-6B53-4F89-BE10-16B00050CD90}" dt="2021-08-30T15:35:17.482" v="506" actId="571"/>
          <ac:spMkLst>
            <pc:docMk/>
            <pc:sldMk cId="3339893693" sldId="267"/>
            <ac:spMk id="76" creationId="{C9BDFD49-743A-4DBA-BBAE-03F848CEB422}"/>
          </ac:spMkLst>
        </pc:spChg>
        <pc:spChg chg="add mod">
          <ac:chgData name="Nishitha Nanda" userId="6d1d25f87945e9a1" providerId="LiveId" clId="{5C01D235-6B53-4F89-BE10-16B00050CD90}" dt="2021-08-30T15:35:17.287" v="505" actId="571"/>
          <ac:spMkLst>
            <pc:docMk/>
            <pc:sldMk cId="3339893693" sldId="267"/>
            <ac:spMk id="77" creationId="{F2CFB9AD-0E9A-45C5-ADD8-EA7D85ED1BF8}"/>
          </ac:spMkLst>
        </pc:spChg>
        <pc:spChg chg="add mod">
          <ac:chgData name="Nishitha Nanda" userId="6d1d25f87945e9a1" providerId="LiveId" clId="{5C01D235-6B53-4F89-BE10-16B00050CD90}" dt="2021-08-30T15:38:00.271" v="524" actId="571"/>
          <ac:spMkLst>
            <pc:docMk/>
            <pc:sldMk cId="3339893693" sldId="267"/>
            <ac:spMk id="78" creationId="{BE2EAD5E-8C33-49E9-ACF1-028B8EDC01D0}"/>
          </ac:spMkLst>
        </pc:spChg>
        <pc:spChg chg="add mod">
          <ac:chgData name="Nishitha Nanda" userId="6d1d25f87945e9a1" providerId="LiveId" clId="{5C01D235-6B53-4F89-BE10-16B00050CD90}" dt="2021-08-30T15:40:44.527" v="539" actId="1076"/>
          <ac:spMkLst>
            <pc:docMk/>
            <pc:sldMk cId="3339893693" sldId="267"/>
            <ac:spMk id="79" creationId="{D5E3C7D7-6EB4-4650-82EE-B2B36602CF76}"/>
          </ac:spMkLst>
        </pc:spChg>
        <pc:spChg chg="add mod">
          <ac:chgData name="Nishitha Nanda" userId="6d1d25f87945e9a1" providerId="LiveId" clId="{5C01D235-6B53-4F89-BE10-16B00050CD90}" dt="2021-08-30T15:38:11.694" v="526" actId="571"/>
          <ac:spMkLst>
            <pc:docMk/>
            <pc:sldMk cId="3339893693" sldId="267"/>
            <ac:spMk id="80" creationId="{89C26DDD-815A-417D-B340-E4AE9A64A4FE}"/>
          </ac:spMkLst>
        </pc:spChg>
        <pc:spChg chg="add mod">
          <ac:chgData name="Nishitha Nanda" userId="6d1d25f87945e9a1" providerId="LiveId" clId="{5C01D235-6B53-4F89-BE10-16B00050CD90}" dt="2021-08-30T15:38:11.694" v="526" actId="571"/>
          <ac:spMkLst>
            <pc:docMk/>
            <pc:sldMk cId="3339893693" sldId="267"/>
            <ac:spMk id="81" creationId="{2FEC20B7-90CC-4EBD-ACAE-45CE429F9D0F}"/>
          </ac:spMkLst>
        </pc:spChg>
        <pc:spChg chg="add mod">
          <ac:chgData name="Nishitha Nanda" userId="6d1d25f87945e9a1" providerId="LiveId" clId="{5C01D235-6B53-4F89-BE10-16B00050CD90}" dt="2021-08-30T15:40:37.776" v="538" actId="571"/>
          <ac:spMkLst>
            <pc:docMk/>
            <pc:sldMk cId="3339893693" sldId="267"/>
            <ac:spMk id="82" creationId="{2BB428E2-D966-47E4-83FA-43887E53C62A}"/>
          </ac:spMkLst>
        </pc:spChg>
        <pc:spChg chg="add del mod">
          <ac:chgData name="Nishitha Nanda" userId="6d1d25f87945e9a1" providerId="LiveId" clId="{5C01D235-6B53-4F89-BE10-16B00050CD90}" dt="2021-08-30T15:45:43.001" v="556" actId="478"/>
          <ac:spMkLst>
            <pc:docMk/>
            <pc:sldMk cId="3339893693" sldId="267"/>
            <ac:spMk id="83" creationId="{74CCFB1A-3E5C-4B16-8782-311E6246C527}"/>
          </ac:spMkLst>
        </pc:spChg>
        <pc:spChg chg="add del mod">
          <ac:chgData name="Nishitha Nanda" userId="6d1d25f87945e9a1" providerId="LiveId" clId="{5C01D235-6B53-4F89-BE10-16B00050CD90}" dt="2021-08-30T15:41:49.934" v="550" actId="478"/>
          <ac:spMkLst>
            <pc:docMk/>
            <pc:sldMk cId="3339893693" sldId="267"/>
            <ac:spMk id="84" creationId="{D7A4F12D-E134-4B8F-AA46-2A871523CFF5}"/>
          </ac:spMkLst>
        </pc:spChg>
        <pc:spChg chg="add del mod">
          <ac:chgData name="Nishitha Nanda" userId="6d1d25f87945e9a1" providerId="LiveId" clId="{5C01D235-6B53-4F89-BE10-16B00050CD90}" dt="2021-08-30T15:45:32.577" v="554" actId="478"/>
          <ac:spMkLst>
            <pc:docMk/>
            <pc:sldMk cId="3339893693" sldId="267"/>
            <ac:spMk id="85" creationId="{D7A54BB9-A2D2-4FEB-AA48-62BCD0EC731C}"/>
          </ac:spMkLst>
        </pc:spChg>
        <pc:spChg chg="add mod">
          <ac:chgData name="Nishitha Nanda" userId="6d1d25f87945e9a1" providerId="LiveId" clId="{5C01D235-6B53-4F89-BE10-16B00050CD90}" dt="2021-08-30T15:41:56.484" v="551" actId="571"/>
          <ac:spMkLst>
            <pc:docMk/>
            <pc:sldMk cId="3339893693" sldId="267"/>
            <ac:spMk id="86" creationId="{2D37C28C-D2FC-4DE1-B0FE-36463AB176EA}"/>
          </ac:spMkLst>
        </pc:spChg>
        <pc:spChg chg="add mod">
          <ac:chgData name="Nishitha Nanda" userId="6d1d25f87945e9a1" providerId="LiveId" clId="{5C01D235-6B53-4F89-BE10-16B00050CD90}" dt="2021-08-30T15:42:22.792" v="553" actId="1076"/>
          <ac:spMkLst>
            <pc:docMk/>
            <pc:sldMk cId="3339893693" sldId="267"/>
            <ac:spMk id="87" creationId="{9E6041FF-E5CF-431B-9C6E-818EA10E5902}"/>
          </ac:spMkLst>
        </pc:spChg>
        <pc:spChg chg="add mod">
          <ac:chgData name="Nishitha Nanda" userId="6d1d25f87945e9a1" providerId="LiveId" clId="{5C01D235-6B53-4F89-BE10-16B00050CD90}" dt="2021-08-30T16:44:47.097" v="565" actId="1076"/>
          <ac:spMkLst>
            <pc:docMk/>
            <pc:sldMk cId="3339893693" sldId="267"/>
            <ac:spMk id="88" creationId="{3177A44C-A364-4589-AE29-D3A35C795EDC}"/>
          </ac:spMkLst>
        </pc:spChg>
        <pc:spChg chg="add mod">
          <ac:chgData name="Nishitha Nanda" userId="6d1d25f87945e9a1" providerId="LiveId" clId="{5C01D235-6B53-4F89-BE10-16B00050CD90}" dt="2021-08-30T15:46:06.698" v="561" actId="571"/>
          <ac:spMkLst>
            <pc:docMk/>
            <pc:sldMk cId="3339893693" sldId="267"/>
            <ac:spMk id="89" creationId="{50CA5FA4-7DF2-482A-AA08-5474EA098635}"/>
          </ac:spMkLst>
        </pc:spChg>
        <pc:spChg chg="add del mod">
          <ac:chgData name="Nishitha Nanda" userId="6d1d25f87945e9a1" providerId="LiveId" clId="{5C01D235-6B53-4F89-BE10-16B00050CD90}" dt="2021-08-30T16:45:48.794" v="575" actId="478"/>
          <ac:spMkLst>
            <pc:docMk/>
            <pc:sldMk cId="3339893693" sldId="267"/>
            <ac:spMk id="90" creationId="{BC0BAE33-AE42-4E20-B998-DBE13135E352}"/>
          </ac:spMkLst>
        </pc:spChg>
        <pc:spChg chg="add mod">
          <ac:chgData name="Nishitha Nanda" userId="6d1d25f87945e9a1" providerId="LiveId" clId="{5C01D235-6B53-4F89-BE10-16B00050CD90}" dt="2021-08-30T16:45:25.294" v="572" actId="571"/>
          <ac:spMkLst>
            <pc:docMk/>
            <pc:sldMk cId="3339893693" sldId="267"/>
            <ac:spMk id="91" creationId="{76EE030E-A11B-4BD8-A737-2FAE5B1DEA49}"/>
          </ac:spMkLst>
        </pc:spChg>
        <pc:spChg chg="add mod">
          <ac:chgData name="Nishitha Nanda" userId="6d1d25f87945e9a1" providerId="LiveId" clId="{5C01D235-6B53-4F89-BE10-16B00050CD90}" dt="2021-08-30T16:45:42.320" v="574" actId="1076"/>
          <ac:spMkLst>
            <pc:docMk/>
            <pc:sldMk cId="3339893693" sldId="267"/>
            <ac:spMk id="92" creationId="{83BDBD70-40F7-4D63-98B3-A6566E9E7322}"/>
          </ac:spMkLst>
        </pc:spChg>
        <pc:spChg chg="add mod">
          <ac:chgData name="Nishitha Nanda" userId="6d1d25f87945e9a1" providerId="LiveId" clId="{5C01D235-6B53-4F89-BE10-16B00050CD90}" dt="2021-08-30T16:47:20.905" v="585" actId="1076"/>
          <ac:spMkLst>
            <pc:docMk/>
            <pc:sldMk cId="3339893693" sldId="267"/>
            <ac:spMk id="93" creationId="{162294CA-299B-474E-B405-36A28851F5E7}"/>
          </ac:spMkLst>
        </pc:spChg>
        <pc:spChg chg="add mod">
          <ac:chgData name="Nishitha Nanda" userId="6d1d25f87945e9a1" providerId="LiveId" clId="{5C01D235-6B53-4F89-BE10-16B00050CD90}" dt="2021-08-30T16:47:27.878" v="586" actId="571"/>
          <ac:spMkLst>
            <pc:docMk/>
            <pc:sldMk cId="3339893693" sldId="267"/>
            <ac:spMk id="94" creationId="{72A8C973-C012-47B5-8E7C-221B3C857E79}"/>
          </ac:spMkLst>
        </pc:spChg>
        <pc:picChg chg="del">
          <ac:chgData name="Nishitha Nanda" userId="6d1d25f87945e9a1" providerId="LiveId" clId="{5C01D235-6B53-4F89-BE10-16B00050CD90}" dt="2021-08-30T14:58:47.847" v="55" actId="478"/>
          <ac:picMkLst>
            <pc:docMk/>
            <pc:sldMk cId="3339893693" sldId="267"/>
            <ac:picMk id="4" creationId="{DA2A7BFC-C568-4DA8-BE42-1B39CA3FFC47}"/>
          </ac:picMkLst>
        </pc:picChg>
        <pc:picChg chg="del">
          <ac:chgData name="Nishitha Nanda" userId="6d1d25f87945e9a1" providerId="LiveId" clId="{5C01D235-6B53-4F89-BE10-16B00050CD90}" dt="2021-08-30T14:58:50.825" v="56" actId="478"/>
          <ac:picMkLst>
            <pc:docMk/>
            <pc:sldMk cId="3339893693" sldId="267"/>
            <ac:picMk id="12" creationId="{D0DE615D-874D-4B8D-99FB-391F931E8CF5}"/>
          </ac:picMkLst>
        </pc:picChg>
        <pc:picChg chg="del">
          <ac:chgData name="Nishitha Nanda" userId="6d1d25f87945e9a1" providerId="LiveId" clId="{5C01D235-6B53-4F89-BE10-16B00050CD90}" dt="2021-08-30T14:58:44.724" v="54" actId="478"/>
          <ac:picMkLst>
            <pc:docMk/>
            <pc:sldMk cId="3339893693" sldId="267"/>
            <ac:picMk id="18" creationId="{F84F6D0D-35C1-4C7D-B0AF-36CE25D32D3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A54B1-FDE5-497E-BA17-8F50A4F51C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D4CDD1-DA39-4254-ACA4-75ED06EA71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DFE451-BA0E-4E0F-880A-C0829296C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0BD3-6CE6-4178-A2CA-E31C3ADBB8E9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AF396B-636D-43BD-A60D-5C0DECF35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6114AE-F62B-4304-82BB-6AFC93005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1D95-7A4F-4401-81CE-95664596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978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0309E-97F5-4801-BBE0-1A63DE81E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7E9255-E605-49BE-99A8-31CC915A33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616E5F-7681-42E4-893D-EF5AB6EDF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0BD3-6CE6-4178-A2CA-E31C3ADBB8E9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E5A70-AC1F-44FF-AD4C-DD0B2D67C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660558-6885-4273-9EC8-DA7268654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1D95-7A4F-4401-81CE-95664596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00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DAB1CC-EC9E-4C3C-A9B3-C356D375BE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361DB3-8810-4A76-93C7-02BC8E5633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E3286-9E2C-4337-B7ED-A8FA4C43C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0BD3-6CE6-4178-A2CA-E31C3ADBB8E9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91B0F-3E29-40B5-A309-2634F2597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6DEA2-EAEC-45B7-8E84-AAEBA5548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1D95-7A4F-4401-81CE-95664596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01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65C60-B718-4FA9-8A23-CF53A5F2B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FA812-6582-4442-9C24-4F23AFB35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FE4EF9-721C-4F93-889A-92CE146AF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0BD3-6CE6-4178-A2CA-E31C3ADBB8E9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CA001-95A0-4D00-99FC-EE6826FE5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28976E-73E5-4073-898D-C814D73FF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1D95-7A4F-4401-81CE-95664596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0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1C565-C00F-46AD-8843-E58DA6749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EF6D03-9550-4D29-BD1B-9BE960FFC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23587-9274-40C5-9C5A-B5A66F3B9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0BD3-6CE6-4178-A2CA-E31C3ADBB8E9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BD797-BAFF-4409-A40A-2C6FE3B90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7E3550-ABE2-4FD7-8F06-4754136FB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1D95-7A4F-4401-81CE-95664596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406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94E32-7AE0-464D-8831-D67AAC95D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BD4C1-6225-4D70-BA23-FF3A410EAB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FFEF40-A9A1-4404-A105-8C1113BD5D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EFF5A2-FCAA-413E-9362-FF99B5A58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0BD3-6CE6-4178-A2CA-E31C3ADBB8E9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E1958B-B17F-42AC-B36B-DF3C4B4AC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20B631-3117-4C63-AB82-1BDCDC28C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1D95-7A4F-4401-81CE-95664596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02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1953A-4D87-4139-A88B-FEB3A3C2E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348D7F-4327-4EE9-9755-FE4D0A17F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CB6E08-71B3-4241-9A3F-E3573D460A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2EEDF3-27C0-4484-86E0-32F0C338D2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77C5B7-27B4-41C7-A881-12AD369287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3CA338-6A19-44AF-B891-F3E758081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0BD3-6CE6-4178-A2CA-E31C3ADBB8E9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62FC06-C994-4C69-AE8D-4669AA01B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E20B39-3D5E-498B-938B-E41BF4F8E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1D95-7A4F-4401-81CE-95664596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06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595C3-DDC6-4E93-B449-C18F8D384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25C77-5FAA-4CB1-A9C5-E05E3C9CD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0BD3-6CE6-4178-A2CA-E31C3ADBB8E9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8B3B1B-2167-49B4-B9A9-3ABD5EBFF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174A3F-4797-4E65-A9F6-170DC4A05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1D95-7A4F-4401-81CE-95664596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080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C14F2C-EFA8-48AB-8E2E-E5F91B352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0BD3-6CE6-4178-A2CA-E31C3ADBB8E9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61B0EB-43B9-4BE4-BBE5-B03114269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DDEE9B-5681-4CF0-AD0F-61AB12BE2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1D95-7A4F-4401-81CE-95664596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15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36043-16AC-478A-A6D3-D1A12D6E4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A8C56-1A07-47E2-9381-C0478A810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904709-384C-4140-A792-F2A025DDCE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F4AC4-E663-492B-ADA0-FAD8849C8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0BD3-6CE6-4178-A2CA-E31C3ADBB8E9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E8C54A-2D11-4336-8979-394776175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280343-5605-463D-B948-6F4E94B5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1D95-7A4F-4401-81CE-95664596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238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9803A-70FE-4072-8C41-996963F6E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CF2509-8F05-45B4-B3E4-E4BBFA06E8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8AC00A-69A5-46F7-A317-D2BDFBA97B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164D16-0437-4691-95A8-6F2E0ECE8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0BD3-6CE6-4178-A2CA-E31C3ADBB8E9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2556B2-F37B-4412-922E-A6BABA9F8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D27E9F-73E5-4F0D-B338-090398895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1D95-7A4F-4401-81CE-95664596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689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C6D2E0-CE70-40E6-89C3-B0FEA39EE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A0F568-44E5-4DF6-8595-A43B91303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EC939-4593-4D01-BAA8-3385983328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60BD3-6CE6-4178-A2CA-E31C3ADBB8E9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C2CB7-3C7B-4EE4-8B3F-95B1BAABB1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A9FDB-1F83-483E-97B5-2EB285D9CB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91D95-7A4F-4401-81CE-956645969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459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image" Target="../media/image4.jp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261908" y="195240"/>
            <a:ext cx="3481417" cy="130971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 Box 5"/>
          <p:cNvSpPr txBox="1"/>
          <p:nvPr/>
        </p:nvSpPr>
        <p:spPr>
          <a:xfrm>
            <a:off x="1937703" y="1859916"/>
            <a:ext cx="951134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WELCOME TO ONLINE CLASS</a:t>
            </a:r>
          </a:p>
          <a:p>
            <a:r>
              <a:rPr lang="en-US" sz="3600" b="1" dirty="0">
                <a:latin typeface="Calibri" panose="020F0502020204030204" charset="0"/>
                <a:cs typeface="Calibri" panose="020F0502020204030204" charset="0"/>
              </a:rPr>
              <a:t>                                 CLASS-UKG</a:t>
            </a:r>
          </a:p>
          <a:p>
            <a:r>
              <a:rPr lang="en-US" sz="3600" b="1" dirty="0">
                <a:latin typeface="Calibri" panose="020F0502020204030204" charset="0"/>
                <a:cs typeface="Calibri" panose="020F0502020204030204" charset="0"/>
              </a:rPr>
              <a:t>                                 SUBJECT-MATHS</a:t>
            </a:r>
          </a:p>
          <a:p>
            <a:r>
              <a:rPr lang="en-US" sz="3600" b="1" dirty="0">
                <a:latin typeface="Calibri" panose="020F0502020204030204" charset="0"/>
                <a:cs typeface="Calibri" panose="020F0502020204030204" charset="0"/>
              </a:rPr>
              <a:t>                                 TOPIC-NUMBERS(51 TO 100)</a:t>
            </a:r>
          </a:p>
          <a:p>
            <a:r>
              <a:rPr lang="en-US" sz="3600" b="1" dirty="0">
                <a:latin typeface="Calibri" panose="020F0502020204030204" charset="0"/>
                <a:cs typeface="Calibri" panose="020F0502020204030204" charset="0"/>
              </a:rPr>
              <a:t>                          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3667B4DC-0671-4574-A158-B5159D942AF3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691658" y="5574231"/>
            <a:ext cx="2214587" cy="11525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79A7242-0473-45B3-8A49-D2865D15F58D}"/>
              </a:ext>
            </a:extLst>
          </p:cNvPr>
          <p:cNvSpPr/>
          <p:nvPr/>
        </p:nvSpPr>
        <p:spPr>
          <a:xfrm>
            <a:off x="552450" y="219075"/>
            <a:ext cx="5686425" cy="6572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rgbClr val="FF0000"/>
                </a:solidFill>
              </a:rPr>
              <a:t>LET’S RECAP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E216DF-118F-4888-9E24-3915D738BB1F}"/>
              </a:ext>
            </a:extLst>
          </p:cNvPr>
          <p:cNvSpPr txBox="1"/>
          <p:nvPr/>
        </p:nvSpPr>
        <p:spPr>
          <a:xfrm>
            <a:off x="3005134" y="1349245"/>
            <a:ext cx="5214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1, 2,………………………......, 9, 10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CBE6F9-B56B-41D8-AC35-72824661BA62}"/>
              </a:ext>
            </a:extLst>
          </p:cNvPr>
          <p:cNvSpPr txBox="1"/>
          <p:nvPr/>
        </p:nvSpPr>
        <p:spPr>
          <a:xfrm>
            <a:off x="2762248" y="2206495"/>
            <a:ext cx="5391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11, 12,……………………....., 19, 20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9CBFFD-D6D7-4F58-AE69-C05084CEFACF}"/>
              </a:ext>
            </a:extLst>
          </p:cNvPr>
          <p:cNvSpPr txBox="1"/>
          <p:nvPr/>
        </p:nvSpPr>
        <p:spPr>
          <a:xfrm>
            <a:off x="2762248" y="3171825"/>
            <a:ext cx="56578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21, 22,……………………....., 29, 30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D8C735-A0D6-4E4D-B621-22B1CF06835E}"/>
              </a:ext>
            </a:extLst>
          </p:cNvPr>
          <p:cNvSpPr txBox="1"/>
          <p:nvPr/>
        </p:nvSpPr>
        <p:spPr>
          <a:xfrm>
            <a:off x="2762248" y="4105275"/>
            <a:ext cx="5391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31, 32,……………………....., 39, 40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81F019-EFB0-4D3A-9983-3A4D2DCA7C3C}"/>
              </a:ext>
            </a:extLst>
          </p:cNvPr>
          <p:cNvSpPr txBox="1"/>
          <p:nvPr/>
        </p:nvSpPr>
        <p:spPr>
          <a:xfrm>
            <a:off x="2762247" y="4962525"/>
            <a:ext cx="5457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41, 42,……………………....., 49, 50</a:t>
            </a:r>
          </a:p>
        </p:txBody>
      </p:sp>
    </p:spTree>
    <p:extLst>
      <p:ext uri="{BB962C8B-B14F-4D97-AF65-F5344CB8AC3E}">
        <p14:creationId xmlns:p14="http://schemas.microsoft.com/office/powerpoint/2010/main" val="2849149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5AF4DB-87E9-44EC-93C6-C74E2BC12A0C}"/>
              </a:ext>
            </a:extLst>
          </p:cNvPr>
          <p:cNvSpPr/>
          <p:nvPr/>
        </p:nvSpPr>
        <p:spPr>
          <a:xfrm>
            <a:off x="1076325" y="266700"/>
            <a:ext cx="9696450" cy="6286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Counting 51 to 70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F073E04-2DBA-4E8E-9FD5-41B5BDDEB248}"/>
              </a:ext>
            </a:extLst>
          </p:cNvPr>
          <p:cNvSpPr/>
          <p:nvPr/>
        </p:nvSpPr>
        <p:spPr>
          <a:xfrm>
            <a:off x="2476495" y="1661785"/>
            <a:ext cx="885825" cy="838200"/>
          </a:xfrm>
          <a:prstGeom prst="roundRect">
            <a:avLst>
              <a:gd name="adj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0BA5796-ACB0-4F42-AFB9-2290E37AB9DA}"/>
              </a:ext>
            </a:extLst>
          </p:cNvPr>
          <p:cNvSpPr/>
          <p:nvPr/>
        </p:nvSpPr>
        <p:spPr>
          <a:xfrm>
            <a:off x="2476495" y="2667000"/>
            <a:ext cx="885825" cy="8382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2973382-59A6-434B-8C7E-6344CBC43338}"/>
              </a:ext>
            </a:extLst>
          </p:cNvPr>
          <p:cNvSpPr/>
          <p:nvPr/>
        </p:nvSpPr>
        <p:spPr>
          <a:xfrm>
            <a:off x="2476497" y="3667125"/>
            <a:ext cx="885825" cy="8382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6FA1067-E355-4318-B1D2-999D172C9BE9}"/>
              </a:ext>
            </a:extLst>
          </p:cNvPr>
          <p:cNvSpPr/>
          <p:nvPr/>
        </p:nvSpPr>
        <p:spPr>
          <a:xfrm>
            <a:off x="2476495" y="4667250"/>
            <a:ext cx="885825" cy="8382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2677BA6-7BBE-4CD7-81DB-204B169761C1}"/>
              </a:ext>
            </a:extLst>
          </p:cNvPr>
          <p:cNvSpPr/>
          <p:nvPr/>
        </p:nvSpPr>
        <p:spPr>
          <a:xfrm>
            <a:off x="2476495" y="5667375"/>
            <a:ext cx="885825" cy="8382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24C2E53A-7954-4ED0-92BB-0C6DC4840A0B}"/>
              </a:ext>
            </a:extLst>
          </p:cNvPr>
          <p:cNvSpPr/>
          <p:nvPr/>
        </p:nvSpPr>
        <p:spPr>
          <a:xfrm>
            <a:off x="5162545" y="1661785"/>
            <a:ext cx="885825" cy="8382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50FDD448-E190-4FA0-942D-2959B19AB242}"/>
              </a:ext>
            </a:extLst>
          </p:cNvPr>
          <p:cNvSpPr/>
          <p:nvPr/>
        </p:nvSpPr>
        <p:spPr>
          <a:xfrm>
            <a:off x="5162545" y="2661910"/>
            <a:ext cx="885825" cy="8382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6EC93B16-99FA-417C-BD54-6BA647BE50FE}"/>
              </a:ext>
            </a:extLst>
          </p:cNvPr>
          <p:cNvSpPr/>
          <p:nvPr/>
        </p:nvSpPr>
        <p:spPr>
          <a:xfrm>
            <a:off x="5162545" y="3662035"/>
            <a:ext cx="885825" cy="838200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D069A3BF-3E7F-4711-9355-470691A03B83}"/>
              </a:ext>
            </a:extLst>
          </p:cNvPr>
          <p:cNvSpPr/>
          <p:nvPr/>
        </p:nvSpPr>
        <p:spPr>
          <a:xfrm>
            <a:off x="5162545" y="4662160"/>
            <a:ext cx="885825" cy="8382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1270890-502D-4F2D-B310-151BADED0590}"/>
              </a:ext>
            </a:extLst>
          </p:cNvPr>
          <p:cNvSpPr/>
          <p:nvPr/>
        </p:nvSpPr>
        <p:spPr>
          <a:xfrm>
            <a:off x="7981945" y="1661785"/>
            <a:ext cx="885825" cy="838200"/>
          </a:xfrm>
          <a:prstGeom prst="roundRect">
            <a:avLst/>
          </a:prstGeom>
          <a:solidFill>
            <a:srgbClr val="FA92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E1286F45-9D91-45AE-9920-894251B019C4}"/>
              </a:ext>
            </a:extLst>
          </p:cNvPr>
          <p:cNvSpPr/>
          <p:nvPr/>
        </p:nvSpPr>
        <p:spPr>
          <a:xfrm>
            <a:off x="7981945" y="2667000"/>
            <a:ext cx="885825" cy="838200"/>
          </a:xfrm>
          <a:prstGeom prst="roundRect">
            <a:avLst/>
          </a:prstGeom>
          <a:solidFill>
            <a:srgbClr val="F98B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B7F4A566-ED79-4C85-AE95-E4C5DE4B1DA3}"/>
              </a:ext>
            </a:extLst>
          </p:cNvPr>
          <p:cNvSpPr/>
          <p:nvPr/>
        </p:nvSpPr>
        <p:spPr>
          <a:xfrm>
            <a:off x="7981947" y="3667125"/>
            <a:ext cx="885825" cy="838200"/>
          </a:xfrm>
          <a:prstGeom prst="roundRect">
            <a:avLst/>
          </a:prstGeom>
          <a:solidFill>
            <a:srgbClr val="F68E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21CCCE1D-852E-48BB-94C7-E4E7DCD7E313}"/>
              </a:ext>
            </a:extLst>
          </p:cNvPr>
          <p:cNvSpPr/>
          <p:nvPr/>
        </p:nvSpPr>
        <p:spPr>
          <a:xfrm>
            <a:off x="7981945" y="4667250"/>
            <a:ext cx="885825" cy="838200"/>
          </a:xfrm>
          <a:prstGeom prst="roundRect">
            <a:avLst/>
          </a:prstGeom>
          <a:solidFill>
            <a:srgbClr val="94F0C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092AABD8-67D9-4489-8653-52A80D2F3E80}"/>
              </a:ext>
            </a:extLst>
          </p:cNvPr>
          <p:cNvSpPr/>
          <p:nvPr/>
        </p:nvSpPr>
        <p:spPr>
          <a:xfrm>
            <a:off x="7981945" y="5667375"/>
            <a:ext cx="885825" cy="838200"/>
          </a:xfrm>
          <a:prstGeom prst="roundRect">
            <a:avLst/>
          </a:prstGeom>
          <a:solidFill>
            <a:srgbClr val="E1F0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E9A60443-CCB5-4E90-80DF-6BD4749DA31D}"/>
              </a:ext>
            </a:extLst>
          </p:cNvPr>
          <p:cNvSpPr/>
          <p:nvPr/>
        </p:nvSpPr>
        <p:spPr>
          <a:xfrm>
            <a:off x="10868020" y="1661785"/>
            <a:ext cx="885825" cy="8382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34A0CDFC-7129-4200-994B-438A7BC2F465}"/>
              </a:ext>
            </a:extLst>
          </p:cNvPr>
          <p:cNvSpPr/>
          <p:nvPr/>
        </p:nvSpPr>
        <p:spPr>
          <a:xfrm>
            <a:off x="10868020" y="2661910"/>
            <a:ext cx="885825" cy="838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188EE4C3-1C79-4A4B-8CF4-175FB4B2679E}"/>
              </a:ext>
            </a:extLst>
          </p:cNvPr>
          <p:cNvSpPr/>
          <p:nvPr/>
        </p:nvSpPr>
        <p:spPr>
          <a:xfrm>
            <a:off x="10868022" y="3662035"/>
            <a:ext cx="885825" cy="8382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7089CC69-3320-406C-BD5F-9105C3C0BF2B}"/>
              </a:ext>
            </a:extLst>
          </p:cNvPr>
          <p:cNvSpPr/>
          <p:nvPr/>
        </p:nvSpPr>
        <p:spPr>
          <a:xfrm>
            <a:off x="10868020" y="4662160"/>
            <a:ext cx="885825" cy="838200"/>
          </a:xfrm>
          <a:prstGeom prst="roundRect">
            <a:avLst>
              <a:gd name="adj" fmla="val 16667"/>
            </a:avLst>
          </a:prstGeom>
          <a:solidFill>
            <a:srgbClr val="8DED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C3E6AF8B-EFFD-483D-8EBF-2A1F157C25BF}"/>
              </a:ext>
            </a:extLst>
          </p:cNvPr>
          <p:cNvSpPr/>
          <p:nvPr/>
        </p:nvSpPr>
        <p:spPr>
          <a:xfrm>
            <a:off x="314322" y="2866697"/>
            <a:ext cx="1390650" cy="1266825"/>
          </a:xfrm>
          <a:prstGeom prst="ellipse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B92BB625-ED0E-4ECB-9199-3C87ED3C11FE}"/>
              </a:ext>
            </a:extLst>
          </p:cNvPr>
          <p:cNvSpPr/>
          <p:nvPr/>
        </p:nvSpPr>
        <p:spPr>
          <a:xfrm>
            <a:off x="6267445" y="2895764"/>
            <a:ext cx="1390650" cy="1266825"/>
          </a:xfrm>
          <a:prstGeom prst="ellipse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60</a:t>
            </a:r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49270660-8508-4CE2-A996-7BA8638B60B0}"/>
              </a:ext>
            </a:extLst>
          </p:cNvPr>
          <p:cNvSpPr/>
          <p:nvPr/>
        </p:nvSpPr>
        <p:spPr>
          <a:xfrm>
            <a:off x="1009648" y="3081010"/>
            <a:ext cx="295277" cy="8382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6772CB19-7527-426F-B373-63C1FC658517}"/>
              </a:ext>
            </a:extLst>
          </p:cNvPr>
          <p:cNvSpPr/>
          <p:nvPr/>
        </p:nvSpPr>
        <p:spPr>
          <a:xfrm>
            <a:off x="952489" y="3080355"/>
            <a:ext cx="342912" cy="8382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01137D97-F7A2-41CE-BBCF-25D4C06AD892}"/>
              </a:ext>
            </a:extLst>
          </p:cNvPr>
          <p:cNvSpPr/>
          <p:nvPr/>
        </p:nvSpPr>
        <p:spPr>
          <a:xfrm>
            <a:off x="952479" y="3079700"/>
            <a:ext cx="371486" cy="8382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935948AF-9FC4-4043-8A27-E25807F28098}"/>
              </a:ext>
            </a:extLst>
          </p:cNvPr>
          <p:cNvSpPr/>
          <p:nvPr/>
        </p:nvSpPr>
        <p:spPr>
          <a:xfrm>
            <a:off x="961956" y="3078390"/>
            <a:ext cx="352466" cy="8382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96C6EF3A-A5A0-4D3C-A577-DDBB968AD9F3}"/>
              </a:ext>
            </a:extLst>
          </p:cNvPr>
          <p:cNvSpPr/>
          <p:nvPr/>
        </p:nvSpPr>
        <p:spPr>
          <a:xfrm>
            <a:off x="962025" y="3077080"/>
            <a:ext cx="409566" cy="8382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6D5CD650-210A-4CDE-8DD1-D22869C21084}"/>
              </a:ext>
            </a:extLst>
          </p:cNvPr>
          <p:cNvSpPr/>
          <p:nvPr/>
        </p:nvSpPr>
        <p:spPr>
          <a:xfrm>
            <a:off x="942982" y="3081010"/>
            <a:ext cx="352438" cy="8382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6EB5C6D3-A31E-47B0-BFDD-60FBEC99EF37}"/>
              </a:ext>
            </a:extLst>
          </p:cNvPr>
          <p:cNvSpPr/>
          <p:nvPr/>
        </p:nvSpPr>
        <p:spPr>
          <a:xfrm>
            <a:off x="942992" y="3074460"/>
            <a:ext cx="352418" cy="8382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6793FDD2-717E-4C6B-9EE0-0FA0061E9B79}"/>
              </a:ext>
            </a:extLst>
          </p:cNvPr>
          <p:cNvSpPr/>
          <p:nvPr/>
        </p:nvSpPr>
        <p:spPr>
          <a:xfrm>
            <a:off x="962071" y="3081010"/>
            <a:ext cx="342798" cy="838200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338CDEF7-55DB-49E1-A202-CE39E8EFF8C9}"/>
              </a:ext>
            </a:extLst>
          </p:cNvPr>
          <p:cNvSpPr/>
          <p:nvPr/>
        </p:nvSpPr>
        <p:spPr>
          <a:xfrm>
            <a:off x="952517" y="3081010"/>
            <a:ext cx="361906" cy="8382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B2EE15A0-3460-437E-B330-A09E0836EDC7}"/>
              </a:ext>
            </a:extLst>
          </p:cNvPr>
          <p:cNvSpPr/>
          <p:nvPr/>
        </p:nvSpPr>
        <p:spPr>
          <a:xfrm>
            <a:off x="6953239" y="3110076"/>
            <a:ext cx="361962" cy="838200"/>
          </a:xfrm>
          <a:prstGeom prst="roundRect">
            <a:avLst/>
          </a:prstGeom>
          <a:solidFill>
            <a:srgbClr val="FA92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BD06A8CB-BC98-473C-99FC-7EEA36C1FA3B}"/>
              </a:ext>
            </a:extLst>
          </p:cNvPr>
          <p:cNvSpPr/>
          <p:nvPr/>
        </p:nvSpPr>
        <p:spPr>
          <a:xfrm>
            <a:off x="6953238" y="3110076"/>
            <a:ext cx="361964" cy="838200"/>
          </a:xfrm>
          <a:prstGeom prst="roundRect">
            <a:avLst/>
          </a:prstGeom>
          <a:solidFill>
            <a:srgbClr val="F98B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993CAD92-F1B4-4865-85D3-CFA410E6AB44}"/>
              </a:ext>
            </a:extLst>
          </p:cNvPr>
          <p:cNvSpPr/>
          <p:nvPr/>
        </p:nvSpPr>
        <p:spPr>
          <a:xfrm>
            <a:off x="6953239" y="3110076"/>
            <a:ext cx="361962" cy="838200"/>
          </a:xfrm>
          <a:prstGeom prst="roundRect">
            <a:avLst/>
          </a:prstGeom>
          <a:solidFill>
            <a:srgbClr val="F68E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00A435DD-9533-411C-9FC2-275EC77604F0}"/>
              </a:ext>
            </a:extLst>
          </p:cNvPr>
          <p:cNvSpPr/>
          <p:nvPr/>
        </p:nvSpPr>
        <p:spPr>
          <a:xfrm>
            <a:off x="6953238" y="3110076"/>
            <a:ext cx="361964" cy="838200"/>
          </a:xfrm>
          <a:prstGeom prst="roundRect">
            <a:avLst/>
          </a:prstGeom>
          <a:solidFill>
            <a:srgbClr val="94F0C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7A385480-5EA5-49B0-BF2D-969E7A7EF944}"/>
              </a:ext>
            </a:extLst>
          </p:cNvPr>
          <p:cNvSpPr/>
          <p:nvPr/>
        </p:nvSpPr>
        <p:spPr>
          <a:xfrm>
            <a:off x="6953238" y="3110076"/>
            <a:ext cx="361964" cy="838200"/>
          </a:xfrm>
          <a:prstGeom prst="roundRect">
            <a:avLst/>
          </a:prstGeom>
          <a:solidFill>
            <a:srgbClr val="E1F0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76" name="Rectangle: Rounded Corners 75">
            <a:extLst>
              <a:ext uri="{FF2B5EF4-FFF2-40B4-BE49-F238E27FC236}">
                <a16:creationId xmlns:a16="http://schemas.microsoft.com/office/drawing/2014/main" id="{D958FA26-E83E-44E2-ADE3-9CCF7C4CED69}"/>
              </a:ext>
            </a:extLst>
          </p:cNvPr>
          <p:cNvSpPr/>
          <p:nvPr/>
        </p:nvSpPr>
        <p:spPr>
          <a:xfrm>
            <a:off x="6953239" y="3118783"/>
            <a:ext cx="361962" cy="8382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BD947260-A260-4AA2-8D78-AF3DB09062CF}"/>
              </a:ext>
            </a:extLst>
          </p:cNvPr>
          <p:cNvSpPr/>
          <p:nvPr/>
        </p:nvSpPr>
        <p:spPr>
          <a:xfrm>
            <a:off x="6953239" y="3110076"/>
            <a:ext cx="361962" cy="838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A0FD56BD-AC1E-4CBA-B1D7-AF4104CE66D3}"/>
              </a:ext>
            </a:extLst>
          </p:cNvPr>
          <p:cNvSpPr/>
          <p:nvPr/>
        </p:nvSpPr>
        <p:spPr>
          <a:xfrm>
            <a:off x="6953238" y="3118783"/>
            <a:ext cx="361964" cy="8382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D16867BD-9661-45EC-8463-AFA81ED295BA}"/>
              </a:ext>
            </a:extLst>
          </p:cNvPr>
          <p:cNvSpPr/>
          <p:nvPr/>
        </p:nvSpPr>
        <p:spPr>
          <a:xfrm>
            <a:off x="6953239" y="3110076"/>
            <a:ext cx="361962" cy="838200"/>
          </a:xfrm>
          <a:prstGeom prst="roundRect">
            <a:avLst>
              <a:gd name="adj" fmla="val 16667"/>
            </a:avLst>
          </a:prstGeom>
          <a:solidFill>
            <a:srgbClr val="8DED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D33721BA-5697-4308-AACC-1215A75C56FD}"/>
              </a:ext>
            </a:extLst>
          </p:cNvPr>
          <p:cNvSpPr/>
          <p:nvPr/>
        </p:nvSpPr>
        <p:spPr>
          <a:xfrm>
            <a:off x="1371591" y="1116531"/>
            <a:ext cx="8754186" cy="538904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900" b="1" dirty="0">
                <a:solidFill>
                  <a:schemeClr val="tx1"/>
                </a:solidFill>
              </a:rPr>
              <a:t>70</a:t>
            </a:r>
          </a:p>
        </p:txBody>
      </p:sp>
      <p:pic>
        <p:nvPicPr>
          <p:cNvPr id="42" name="Google Shape;55;p13">
            <a:extLst>
              <a:ext uri="{FF2B5EF4-FFF2-40B4-BE49-F238E27FC236}">
                <a16:creationId xmlns:a16="http://schemas.microsoft.com/office/drawing/2014/main" id="{74712752-5DE9-499E-A973-04BB911585E9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844058" y="5574231"/>
            <a:ext cx="2214587" cy="1152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3929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2.22222E-6 L -3.125E-6 0.00023 C -0.01666 0.01111 -0.01562 0.00949 -0.03919 0.04167 C -0.06106 0.07084 -0.06992 0.0875 -0.08489 0.12338 C -0.08958 0.13403 -0.10403 0.17523 -0.11106 0.18588 C -0.11588 0.19306 -0.12122 0.2007 -0.12734 0.20232 C -0.13632 0.20394 -0.13268 0.20139 -0.1388 0.20834 L -0.15664 0.19329 " pathEditMode="relative" rAng="0" ptsTypes="AAAAAA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39" y="1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00694 L 0.00104 0.00694 C -0.03359 0.01343 -0.03034 0.01343 -0.06132 0.01782 C -0.07552 0.01991 -0.09049 0.02083 -0.10429 0.02199 C -0.12369 0.03912 -0.10586 0.02292 -0.11914 0.03588 C -0.12018 0.03704 -0.12135 0.0375 -0.12226 0.03866 C -0.12448 0.0412 -0.12643 0.04421 -0.12851 0.04699 C -0.12929 0.04792 -0.13021 0.04884 -0.13086 0.04977 C -0.1332 0.05278 -0.13554 0.05764 -0.13867 0.0581 C -0.1444 0.0588 -0.15013 0.0581 -0.15586 0.0581 L -0.15586 0.0581 " pathEditMode="relative" ptsTypes="AAAAAAAAA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0.00417 L 0.00039 0.00417 C -0.01289 -0.00277 -0.02604 -0.01111 -0.03945 -0.01666 C -0.04974 -0.02129 -0.06054 -0.02176 -0.0707 -0.02639 C -0.08359 -0.0324 -0.0845 -0.03796 -0.09492 -0.04722 C -0.10612 -0.05717 -0.09922 -0.05023 -0.10586 -0.05416 C -0.10807 -0.05555 -0.11002 -0.05764 -0.11211 -0.05833 C -0.11471 -0.05949 -0.11731 -0.05926 -0.11992 -0.05972 C -0.12226 -0.06203 -0.12474 -0.06435 -0.12695 -0.06666 C -0.1289 -0.06898 -0.13047 -0.07199 -0.13242 -0.07361 C -0.13541 -0.07615 -0.14179 -0.07916 -0.14179 -0.07916 C -0.14205 -0.08055 -0.14218 -0.08217 -0.14257 -0.08333 C -0.14323 -0.08518 -0.14427 -0.08611 -0.14492 -0.0875 C -0.14531 -0.08842 -0.14544 -0.08935 -0.1457 -0.09027 L -0.1457 -0.09027 " pathEditMode="relative" ptsTypes="AAAAAAAAAAAAA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1 0.00694 L 0.00261 0.00694 C -0.00429 -0.00348 -0.01224 -0.01181 -0.01836 -0.02385 C -0.05638 -0.09653 -0.01914 -0.04885 -0.05273 -0.08773 C -0.06367 -0.11366 -0.0694 -0.1338 -0.08398 -0.15162 C -0.08919 -0.15764 -0.09557 -0.16019 -0.10039 -0.1669 C -0.10846 -0.17778 -0.11406 -0.19398 -0.12226 -0.2044 C -0.12565 -0.20857 -0.12916 -0.2125 -0.13242 -0.2169 C -0.13515 -0.22037 -0.1375 -0.225 -0.14023 -0.22801 C -0.14271 -0.23056 -0.14804 -0.23357 -0.14804 -0.23357 C -0.15052 -0.24005 -0.14869 -0.23773 -0.15429 -0.23773 L -0.15429 -0.23773 " pathEditMode="relative" ptsTypes="AAAAAAAAAAAA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3 0.00833 L -0.00273 0.00833 C -0.02539 -0.0206 0.00313 0.0169 -0.04804 -0.07639 C -0.05625 -0.0912 -0.06523 -0.10417 -0.07382 -0.11806 C -0.08958 -0.17292 -0.09518 -0.19722 -0.11367 -0.24583 C -0.11692 -0.2544 -0.12096 -0.26157 -0.12461 -0.26944 C -0.12682 -0.28194 -0.13034 -0.30579 -0.13398 -0.31806 C -0.13632 -0.32569 -0.14205 -0.33495 -0.14492 -0.34167 C -0.14648 -0.34537 -0.14778 -0.34884 -0.14882 -0.35278 C -0.15364 -0.37106 -0.14856 -0.36065 -0.15351 -0.36944 L -0.15507 -0.38056 L -0.15507 -0.38056 " pathEditMode="relative" ptsTypes="AAAAAAAAAAAA">
                                      <p:cBhvr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86 0.00209 L 0.00586 0.00209 C -0.13803 0.03009 -0.05821 0.00116 -0.17539 0.06736 C -0.18959 0.07523 -0.23112 0.09352 -0.25118 0.11042 C -0.25795 0.11597 -0.2642 0.12338 -0.27071 0.12986 C -0.27539 0.14051 -0.27917 0.15278 -0.28477 0.16181 C -0.28881 0.16783 -0.29401 0.17107 -0.29883 0.17431 C -0.30339 0.17709 -0.30821 0.17801 -0.31289 0.17986 C -0.33151 0.18611 -0.32891 0.18403 -0.35196 0.18542 C -0.3599 0.18889 -0.35664 0.18565 -0.36211 0.19375 L -0.36758 0.19097 L -0.36758 0.19097 " pathEditMode="relative" ptsTypes="AAAAAAAAAAAA">
                                      <p:cBhvr>
                                        <p:cTn id="4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5 0.00486 L 0.00195 0.00486 C -0.10925 0.0405 -0.05508 0.02731 -0.16055 0.04629 C -0.17592 0.04166 -0.19128 0.03588 -0.20664 0.0324 C -0.22644 0.028 -0.26602 0.02268 -0.26602 0.02268 C -0.26993 0.02361 -0.27396 0.02407 -0.27774 0.02546 C -0.28412 0.02777 -0.29974 0.04166 -0.30196 0.04351 C -0.31289 0.053 -0.31407 0.05763 -0.32618 0.06157 C -0.33034 0.06296 -0.33451 0.0625 -0.33868 0.06296 C -0.35274 0.06759 -0.34441 0.06574 -0.36368 0.06574 L -0.36368 0.06574 " pathEditMode="relative" ptsTypes="AAAAAAAAAAA">
                                      <p:cBhvr>
                                        <p:cTn id="5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7 -0.00486 L 0.00507 -0.00486 C -0.02618 -0.01551 -0.0573 -0.02824 -0.08868 -0.03681 C -0.15274 -0.0544 -0.15079 -0.04051 -0.20743 -0.06597 C -0.22188 -0.07269 -0.23529 -0.08495 -0.24961 -0.09097 C -0.26172 -0.09607 -0.27409 -0.09676 -0.28633 -0.09931 C -0.29388 -0.10093 -0.30144 -0.10255 -0.30899 -0.10347 C -0.31368 -0.1044 -0.31849 -0.1044 -0.32305 -0.10486 C -0.33959 -0.10718 -0.33711 -0.10695 -0.35039 -0.11042 C -0.3599 -0.10833 -0.3556 -0.11158 -0.36446 -0.09653 C -0.36667 -0.09306 -0.36836 -0.08843 -0.37071 -0.08542 L -0.37305 -0.08264 L -0.37305 -0.08264 " pathEditMode="relative" ptsTypes="AAAAAAAAAAAAA">
                                      <p:cBhvr>
                                        <p:cTn id="6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29 -0.00486 L 0.00429 -0.00486 C -0.05339 -0.02546 0.04635 0.01065 -0.14024 -0.08958 C -0.20834 -0.12616 -0.20209 -0.11921 -0.26446 -0.16597 C -0.28086 -0.17824 -0.29727 -0.19051 -0.31289 -0.20486 C -0.34271 -0.23217 -0.35612 -0.25555 -0.38321 -0.27153 C -0.38581 -0.27315 -0.38842 -0.27338 -0.39102 -0.2743 C -0.38763 -0.26921 -0.38451 -0.26366 -0.38086 -0.25903 C -0.34232 -0.21111 -0.3849 -0.26898 -0.36055 -0.23541 C -0.35964 -0.23241 -0.35691 -0.22824 -0.35899 -0.2243 C -0.35938 -0.22384 -0.36003 -0.2243 -0.36055 -0.2243 L -0.36055 -0.2243 " pathEditMode="relative" ptsTypes="AAAAAAAAAAAA">
                                      <p:cBhvr>
                                        <p:cTn id="7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-0.00903 L -0.00039 -0.00903 C -0.00248 -0.00648 -0.00469 -0.0037 -0.00664 -0.00092 C -0.01849 0.01667 -0.02982 0.03519 -0.0418 0.05185 C -0.04857 0.06111 -0.05586 0.06852 -0.06289 0.07685 C -0.06914 0.09259 -0.075 0.10903 -0.08164 0.12408 C -0.08464 0.13079 -0.08868 0.13588 -0.0918 0.14213 C -0.09766 0.15324 -0.1 0.15996 -0.1043 0.17269 C -0.10573 0.17685 -0.10717 0.18079 -0.10821 0.18519 C -0.1099 0.1919 -0.1099 0.20463 -0.11524 0.20741 C -0.11758 0.20857 -0.11993 0.20741 -0.12227 0.20741 L -0.12227 0.20741 " pathEditMode="relative" ptsTypes="AAAAAAAAAAAA">
                                      <p:cBhvr>
                                        <p:cTn id="8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5 0 L 0.00195 0 C -0.00951 0.00694 -0.02123 0.01296 -0.03243 0.02083 C -0.04388 0.0287 -0.0543 0.04097 -0.06602 0.04722 C -0.07123 0.05 -0.07657 0.05231 -0.08164 0.05556 C -0.08516 0.05787 -0.08842 0.06157 -0.0918 0.06389 C -0.0961 0.06667 -0.10196 0.06898 -0.10664 0.06944 C -0.10977 0.06968 -0.11289 0.06944 -0.11602 0.06944 L -0.11602 0.06944 " pathEditMode="relative" ptsTypes="AAAAAAAAA">
                                      <p:cBhvr>
                                        <p:cTn id="9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-0.00139 L -0.00039 -0.00139 C -0.0487 -0.04004 0.00143 -0.0037 -0.04414 -0.02639 C -0.05039 -0.02963 -0.05586 -0.03657 -0.06211 -0.03889 C -0.08347 -0.04722 -0.07409 -0.04514 -0.09024 -0.04722 C -0.09232 -0.04814 -0.09454 -0.04861 -0.09649 -0.05 C -0.09987 -0.05254 -0.10469 -0.05902 -0.10743 -0.0625 C -0.10756 -0.06273 -0.11081 -0.07546 -0.11211 -0.07777 C -0.11472 -0.0824 -0.1142 -0.08194 -0.11602 -0.08194 L -0.11602 -0.08194 " pathEditMode="relative" ptsTypes="AAAAAAAAAA">
                                      <p:cBhvr>
                                        <p:cTn id="9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51 3.33333E-6 L 0.00351 3.33333E-6 C -0.01316 -0.02963 -0.03073 -0.05787 -0.04649 -0.08889 C -0.05352 -0.10278 -0.06159 -0.11551 -0.06758 -0.13056 C -0.07539 -0.15023 -0.07618 -0.15486 -0.08555 -0.16945 C -0.10105 -0.19329 -0.08868 -0.17223 -0.1043 -0.19028 C -0.11993 -0.20834 -0.10248 -0.19398 -0.11602 -0.20417 C -0.11732 -0.20695 -0.11862 -0.20996 -0.11993 -0.2125 C -0.12071 -0.21412 -0.12188 -0.21505 -0.12227 -0.21667 C -0.12644 -0.23287 -0.12201 -0.22454 -0.12461 -0.22917 L -0.12461 -0.22917 " pathEditMode="relative" ptsTypes="AAAAAAAAAAA">
                                      <p:cBhvr>
                                        <p:cTn id="10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5 -0.00278 L 0.00195 -0.00278 C -0.01446 -0.0375 -0.03607 -0.08102 -0.04883 -0.11806 C -0.05573 -0.13773 -0.05964 -0.15995 -0.06524 -0.18056 C -0.06602 -0.18333 -0.09896 -0.30185 -0.10821 -0.32639 C -0.1112 -0.33449 -0.11563 -0.34028 -0.11914 -0.34722 C -0.12032 -0.34954 -0.12123 -0.35185 -0.12227 -0.35417 L -0.12305 -0.35833 L -0.12305 -0.35833 " pathEditMode="relative" ptsTypes="AAAAAAAAA">
                                      <p:cBhvr>
                                        <p:cTn id="11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4 -0.00208 L 0.0004 -0.00208 C -0.03502 0.01019 -0.07083 0.01991 -0.10585 0.03519 C -0.13515 0.04815 -0.21653 0.08773 -0.26054 0.11852 C -0.27721 0.13009 -0.2858 0.13935 -0.30039 0.1588 C -0.3052 0.16528 -0.30898 0.17338 -0.31367 0.17963 C -0.31666 0.18357 -0.31979 0.18704 -0.32304 0.18935 C -0.33854 0.20047 -0.34127 0.20278 -0.35351 0.20463 C -0.35429 0.20486 -0.35507 0.20463 -0.35585 0.20463 L -0.35585 0.20463 " pathEditMode="relative" ptsTypes="AAAAAAAAAA">
                                      <p:cBhvr>
                                        <p:cTn id="12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4 -0.01042 L 0.0004 -0.01042 C -0.03333 -0.00926 -0.09752 -0.00903 -0.13255 0.00046 C -0.15104 0.00578 -0.16875 0.01851 -0.18724 0.02407 C -0.21171 0.03148 -0.23671 0.03449 -0.26145 0.03935 L -0.28255 0.04351 L -0.29739 0.04629 C -0.30794 0.04583 -0.32877 0.04351 -0.34036 0.04629 C -0.35898 0.05092 -0.33919 0.05046 -0.34661 0.05046 L -0.34661 0.05046 " pathEditMode="relative" ptsTypes="AAAAAAAAAA">
                                      <p:cBhvr>
                                        <p:cTn id="13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5 0.00208 L -0.00195 0.00208 C -0.04414 -0.01273 -0.14674 -0.04676 -0.18867 -0.06875 C -0.26523 -0.10926 -0.20325 -0.10046 -0.25429 -0.10347 C -0.2621 -0.09931 -0.26966 -0.09306 -0.27773 -0.09097 C -0.29231 -0.0875 -0.32148 -0.08681 -0.32148 -0.08681 C -0.32591 -0.08588 -0.33046 -0.08519 -0.33476 -0.08403 C -0.34244 -0.08218 -0.33294 -0.08264 -0.34179 -0.08264 L -0.34179 -0.08264 " pathEditMode="relative" ptsTypes="AAAAAAAAA">
                                      <p:cBhvr>
                                        <p:cTn id="13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69 0.01273 L 0.00469 0.01273 C -0.04153 -0.00625 -0.0526 -0.00995 -0.12096 -0.07153 C -0.13802 -0.08703 -0.15455 -0.10463 -0.17226 -0.11805 C -0.18502 -0.12754 -0.19843 -0.13356 -0.21171 -0.14051 C -0.23554 -0.15254 -0.26341 -0.1618 -0.2875 -0.16852 C -0.29466 -0.1706 -0.30182 -0.17106 -0.30885 -0.17268 C -0.31601 -0.1743 -0.32304 -0.17639 -0.3302 -0.17824 C -0.33359 -0.18009 -0.33697 -0.18241 -0.34049 -0.18403 C -0.34218 -0.18472 -0.34466 -0.18287 -0.34596 -0.18541 C -0.34765 -0.18866 -0.34713 -0.19375 -0.34752 -0.19791 C -0.34817 -0.20393 -0.34843 -0.21018 -0.34908 -0.2162 C -0.35 -0.22361 -0.34947 -0.22315 -0.35143 -0.22315 L -0.35143 -0.22315 " pathEditMode="relative" ptsTypes="AAAAAAAAAAAAAA">
                                      <p:cBhvr>
                                        <p:cTn id="14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6" dur="250" autoRev="1" fill="remove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7" dur="250" autoRev="1" fill="remove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8" dur="250" autoRev="1" fill="remove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250" autoRev="1" fill="remove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4" grpId="0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8" grpId="1" animBg="1"/>
      <p:bldP spid="80" grpId="0" animBg="1"/>
      <p:bldP spid="80" grpId="1" animBg="1"/>
      <p:bldP spid="81" grpId="0" animBg="1"/>
      <p:bldP spid="8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D456E92-69B7-4401-8E0A-00EF5B2652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62" y="231933"/>
            <a:ext cx="11839575" cy="6461124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30D961C3-51C8-4859-A018-6AE36F4958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715" y="3952142"/>
            <a:ext cx="2461216" cy="21682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2E948391-44BE-4D6E-9A6D-4411C802AD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053" y="4905711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342EB6C1-99A9-4847-949A-57D6A9C20D0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775" y="4933871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7E1DDD56-1C5B-48E8-97E3-3BB102912D0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015" y="4943470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8EF0EDCF-3347-4C08-BBD3-3B7E9AD91FA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536" y="4827528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0FAF2797-E652-4DB7-BD36-E2E16DFEB7E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6" y="4657490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D99577CD-1F42-4742-916C-293B6B3EEB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151" y="4643257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45169B8C-777D-4971-AAEB-7C21605933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6092" y="4788564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9F8A9886-9D50-4B31-A85E-07AFB24568E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6037" y="4503981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87D2E4B5-979D-4070-BFF2-032D07BFA7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8099" y="4424764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3FEB9E1B-72EC-480A-AD89-C8CC75D120A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63" y="4358422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263D4FD7-09F5-4F69-A731-CF1CEE6977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801" y="4425320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0E7E1C5D-20E6-4887-B8B3-8AB0FC335D0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984" y="4305652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D2D8FD09-4397-483E-890B-CD634C7C043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748" y="4010428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B602B187-5DF7-499F-80EB-D7BD9C4B9AB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286" y="4038810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EC6CE55F-4DF6-480C-9664-0E6B432DC54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7649" y="4029271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DEED859A-43FB-46B7-8D51-AB9EAA94B15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448" y="3665202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4077FD06-DA48-4945-9CEF-B9F9D4D3F7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395" y="3608283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4744E34C-1CED-4105-A2BE-8B42539ABC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398" y="3466182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4B01F4B-B2AC-443E-831D-285107877DE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479" y="3185613"/>
            <a:ext cx="447987" cy="447987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5CE4A0A-1D3F-4AE3-9A03-2FA3426A06F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4818" y="4274766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3609A0-6D6C-4C0E-B97A-CC6954F8A35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9831" y="3257393"/>
            <a:ext cx="447987" cy="447987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EBEC45D-AD26-41D0-8937-28143270A4D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4608" y="3941583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548068B-485F-427A-BB20-B4FD86A111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2599" y="3257393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D0D550A-58FA-46A9-BF88-190B1A6F45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4814" y="3216167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344A9E5-2B22-4896-A2E7-C1D534AC3C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1382" y="3429000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A13B067-FA04-49E8-98FB-9D937E786F0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1687" y="3715060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544FE00-8AC7-4CC8-A525-3E09DD94224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2794" y="4563190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1B1FBFD-D8B1-439A-BA7D-96C8454317C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0919" y="4315601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4D4AFD8-5F83-4971-BDAD-ACF9F487743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6651" y="4905711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ACB7696-D491-4B1F-B1FB-CFD473E6FE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0481" y="5505680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55DCDEB-AA31-47C9-8F4E-7157E21C99B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064" y="3111187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43F8001B-B7DF-4E9A-A3F5-710CF6DFC04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9956" y="4516304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E9D512D7-F81F-4482-B8D1-0089A991E9F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9466" y="5158281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AC7F0E1E-E491-4DCC-810A-3BF5C70002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660" y="3043052"/>
            <a:ext cx="447987" cy="447987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3BBB7BE1-FEB2-48AA-92F5-8C329D5083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870" y="3174467"/>
            <a:ext cx="447987" cy="447987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470446B9-D20E-45A0-B9E1-5D9736D2EB3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548" y="4143995"/>
            <a:ext cx="447987" cy="447987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35DCC237-237F-4579-B23B-8E66DE7B3F8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7643" y="4107108"/>
            <a:ext cx="447987" cy="447987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548E120-C32F-4596-B5C5-A3B84C26C2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2057" y="3089119"/>
            <a:ext cx="447987" cy="447987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9B3918E7-9A4E-4100-9D72-F93DD0DD8BD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6400" y="4386882"/>
            <a:ext cx="447987" cy="447987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D268EA2E-9905-492D-8ED7-96307D8B1C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0876" y="4866614"/>
            <a:ext cx="447987" cy="447987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4B1F9BCA-8705-4303-BA75-FB80D6F2EF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379" y="4928442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39CBA0E7-5ADF-4F94-A430-BA4BD79199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3122" y="5923366"/>
            <a:ext cx="447987" cy="447987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F3DFF109-3FE4-4F66-A627-914A678B861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192" y="3917275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F84B057D-0945-4FF8-BF0D-68CB04B1EE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356" y="3706747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74CC43A3-D079-4749-B18D-656C384A42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3479" y="5594597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567E429B-48E9-48FD-B37A-5144E6A3F2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9912" y="5968845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86F69075-0193-42BF-9B61-AF2B16ED1A7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6723" y="4433913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1683ABC6-4A46-4E5B-8F8D-4F38FE0FE1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9921" y="4457618"/>
            <a:ext cx="552762" cy="552762"/>
          </a:xfrm>
          <a:prstGeom prst="ellipse">
            <a:avLst/>
          </a:prstGeom>
          <a:ln>
            <a:noFill/>
          </a:ln>
          <a:effectLst/>
        </p:spPr>
      </p:pic>
      <p:pic>
        <p:nvPicPr>
          <p:cNvPr id="138" name="Google Shape;55;p13">
            <a:extLst>
              <a:ext uri="{FF2B5EF4-FFF2-40B4-BE49-F238E27FC236}">
                <a16:creationId xmlns:a16="http://schemas.microsoft.com/office/drawing/2014/main" id="{B366EF98-3FAF-40A8-9BF7-9469F51D6AC1}"/>
              </a:ext>
            </a:extLst>
          </p:cNvPr>
          <p:cNvPicPr preferRelativeResize="0"/>
          <p:nvPr/>
        </p:nvPicPr>
        <p:blipFill rotWithShape="1">
          <a:blip r:embed="rId6" cstate="print"/>
          <a:srcRect/>
          <a:stretch>
            <a:fillRect/>
          </a:stretch>
        </p:blipFill>
        <p:spPr>
          <a:xfrm>
            <a:off x="9843050" y="5621659"/>
            <a:ext cx="2078889" cy="1121891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6663ED0D-0BEA-4D69-9E9A-C34BD8134547}"/>
              </a:ext>
            </a:extLst>
          </p:cNvPr>
          <p:cNvSpPr txBox="1"/>
          <p:nvPr/>
        </p:nvSpPr>
        <p:spPr>
          <a:xfrm>
            <a:off x="1322657" y="2530311"/>
            <a:ext cx="9336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98BF6"/>
                </a:solidFill>
              </a:rPr>
              <a:t>70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C5A5328C-FDFA-4CA5-B939-D8E742236F1A}"/>
              </a:ext>
            </a:extLst>
          </p:cNvPr>
          <p:cNvSpPr txBox="1"/>
          <p:nvPr/>
        </p:nvSpPr>
        <p:spPr>
          <a:xfrm>
            <a:off x="9543852" y="3377483"/>
            <a:ext cx="818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79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BE05E31E-423E-4985-8EFD-999362B889EC}"/>
              </a:ext>
            </a:extLst>
          </p:cNvPr>
          <p:cNvSpPr txBox="1"/>
          <p:nvPr/>
        </p:nvSpPr>
        <p:spPr>
          <a:xfrm>
            <a:off x="2704917" y="3016208"/>
            <a:ext cx="8490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71</a:t>
            </a:r>
            <a:endParaRPr lang="en-US" sz="66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627C9A59-6606-4514-8628-85E2A5950BC6}"/>
              </a:ext>
            </a:extLst>
          </p:cNvPr>
          <p:cNvSpPr txBox="1"/>
          <p:nvPr/>
        </p:nvSpPr>
        <p:spPr>
          <a:xfrm>
            <a:off x="3669079" y="2887443"/>
            <a:ext cx="801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72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D2F7CF08-5D24-44B8-A75D-CCA942621624}"/>
              </a:ext>
            </a:extLst>
          </p:cNvPr>
          <p:cNvSpPr txBox="1"/>
          <p:nvPr/>
        </p:nvSpPr>
        <p:spPr>
          <a:xfrm>
            <a:off x="3692517" y="3643538"/>
            <a:ext cx="7609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73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18B4E69D-B6C8-429F-8012-9814D304CF68}"/>
              </a:ext>
            </a:extLst>
          </p:cNvPr>
          <p:cNvSpPr txBox="1"/>
          <p:nvPr/>
        </p:nvSpPr>
        <p:spPr>
          <a:xfrm>
            <a:off x="4555142" y="3063385"/>
            <a:ext cx="7568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74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C061792E-A637-4493-8BBC-316EB13BFBAB}"/>
              </a:ext>
            </a:extLst>
          </p:cNvPr>
          <p:cNvSpPr txBox="1"/>
          <p:nvPr/>
        </p:nvSpPr>
        <p:spPr>
          <a:xfrm>
            <a:off x="5853325" y="3055663"/>
            <a:ext cx="819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75</a:t>
            </a:r>
            <a:endParaRPr lang="en-US" sz="66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F875FA9C-6860-4728-BC0A-ECD1234AFFD8}"/>
              </a:ext>
            </a:extLst>
          </p:cNvPr>
          <p:cNvSpPr txBox="1"/>
          <p:nvPr/>
        </p:nvSpPr>
        <p:spPr>
          <a:xfrm>
            <a:off x="6925341" y="3128585"/>
            <a:ext cx="9269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76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5A98B8AD-3B06-4C0F-A456-96FC3CFD2ECC}"/>
              </a:ext>
            </a:extLst>
          </p:cNvPr>
          <p:cNvSpPr txBox="1"/>
          <p:nvPr/>
        </p:nvSpPr>
        <p:spPr>
          <a:xfrm>
            <a:off x="7669562" y="3150243"/>
            <a:ext cx="8989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77</a:t>
            </a:r>
            <a:endParaRPr lang="en-US" sz="66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F22FF33E-34F7-4A4A-8F83-E770728C7ACB}"/>
              </a:ext>
            </a:extLst>
          </p:cNvPr>
          <p:cNvSpPr txBox="1"/>
          <p:nvPr/>
        </p:nvSpPr>
        <p:spPr>
          <a:xfrm>
            <a:off x="8563398" y="2942771"/>
            <a:ext cx="8185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78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52D12F2F-D266-4E40-B59A-6A7EAB265861}"/>
              </a:ext>
            </a:extLst>
          </p:cNvPr>
          <p:cNvSpPr txBox="1"/>
          <p:nvPr/>
        </p:nvSpPr>
        <p:spPr>
          <a:xfrm>
            <a:off x="10197066" y="3150243"/>
            <a:ext cx="8989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80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7E1CD6C8-DEAE-4663-9EB3-64A8D2986A79}"/>
              </a:ext>
            </a:extLst>
          </p:cNvPr>
          <p:cNvSpPr txBox="1"/>
          <p:nvPr/>
        </p:nvSpPr>
        <p:spPr>
          <a:xfrm>
            <a:off x="10872871" y="3640478"/>
            <a:ext cx="8485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81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464D167D-1E1E-464D-A4EA-5337BF78C1A9}"/>
              </a:ext>
            </a:extLst>
          </p:cNvPr>
          <p:cNvSpPr txBox="1"/>
          <p:nvPr/>
        </p:nvSpPr>
        <p:spPr>
          <a:xfrm>
            <a:off x="5756388" y="3871445"/>
            <a:ext cx="890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89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4D8CBDE3-41C0-43C7-8CDE-21146BB0FD0E}"/>
              </a:ext>
            </a:extLst>
          </p:cNvPr>
          <p:cNvSpPr txBox="1"/>
          <p:nvPr/>
        </p:nvSpPr>
        <p:spPr>
          <a:xfrm>
            <a:off x="4955929" y="4188538"/>
            <a:ext cx="890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90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B52BB724-6C58-41BB-8097-DD3DEFB75844}"/>
              </a:ext>
            </a:extLst>
          </p:cNvPr>
          <p:cNvSpPr txBox="1"/>
          <p:nvPr/>
        </p:nvSpPr>
        <p:spPr>
          <a:xfrm>
            <a:off x="11214190" y="4386882"/>
            <a:ext cx="890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82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0BF3EC48-E58B-4B8E-A2E0-0FB741B3134A}"/>
              </a:ext>
            </a:extLst>
          </p:cNvPr>
          <p:cNvSpPr txBox="1"/>
          <p:nvPr/>
        </p:nvSpPr>
        <p:spPr>
          <a:xfrm>
            <a:off x="10162598" y="4006379"/>
            <a:ext cx="890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83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E1389B9E-1C10-4A9D-BACA-0B5CECEFACB2}"/>
              </a:ext>
            </a:extLst>
          </p:cNvPr>
          <p:cNvSpPr txBox="1"/>
          <p:nvPr/>
        </p:nvSpPr>
        <p:spPr>
          <a:xfrm>
            <a:off x="9411560" y="4516994"/>
            <a:ext cx="890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84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CBEAE440-AA05-4776-B7E5-8A909D4F9CEF}"/>
              </a:ext>
            </a:extLst>
          </p:cNvPr>
          <p:cNvSpPr txBox="1"/>
          <p:nvPr/>
        </p:nvSpPr>
        <p:spPr>
          <a:xfrm>
            <a:off x="8904446" y="3859618"/>
            <a:ext cx="890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85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D00A870D-B871-4B97-A69E-445BCD9646AB}"/>
              </a:ext>
            </a:extLst>
          </p:cNvPr>
          <p:cNvSpPr txBox="1"/>
          <p:nvPr/>
        </p:nvSpPr>
        <p:spPr>
          <a:xfrm>
            <a:off x="8321503" y="4041814"/>
            <a:ext cx="890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86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50666407-2BAA-4056-970B-D7401A06EF49}"/>
              </a:ext>
            </a:extLst>
          </p:cNvPr>
          <p:cNvSpPr txBox="1"/>
          <p:nvPr/>
        </p:nvSpPr>
        <p:spPr>
          <a:xfrm>
            <a:off x="7204066" y="4272068"/>
            <a:ext cx="890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87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CC1B0E32-A851-4CA8-A6C2-3D5FB018707E}"/>
              </a:ext>
            </a:extLst>
          </p:cNvPr>
          <p:cNvSpPr txBox="1"/>
          <p:nvPr/>
        </p:nvSpPr>
        <p:spPr>
          <a:xfrm>
            <a:off x="6438543" y="4451709"/>
            <a:ext cx="890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88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3E74D742-F913-40A8-9574-3A871FC3FC74}"/>
              </a:ext>
            </a:extLst>
          </p:cNvPr>
          <p:cNvSpPr txBox="1"/>
          <p:nvPr/>
        </p:nvSpPr>
        <p:spPr>
          <a:xfrm>
            <a:off x="4277582" y="4262546"/>
            <a:ext cx="890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91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E16CF94-1478-4760-ADC5-D29255DA6A07}"/>
              </a:ext>
            </a:extLst>
          </p:cNvPr>
          <p:cNvSpPr txBox="1"/>
          <p:nvPr/>
        </p:nvSpPr>
        <p:spPr>
          <a:xfrm>
            <a:off x="3444488" y="4364049"/>
            <a:ext cx="890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92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1C0E3C4-B70C-40D1-B4A2-7448E717F38C}"/>
              </a:ext>
            </a:extLst>
          </p:cNvPr>
          <p:cNvSpPr txBox="1"/>
          <p:nvPr/>
        </p:nvSpPr>
        <p:spPr>
          <a:xfrm>
            <a:off x="4519291" y="4859664"/>
            <a:ext cx="890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93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F2A9560B-ABC7-4ECB-8307-CBF8A4BDCAD1}"/>
              </a:ext>
            </a:extLst>
          </p:cNvPr>
          <p:cNvSpPr txBox="1"/>
          <p:nvPr/>
        </p:nvSpPr>
        <p:spPr>
          <a:xfrm>
            <a:off x="6286388" y="5095966"/>
            <a:ext cx="890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94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7D62BB12-9DBF-40F4-9200-29F06EB26C2E}"/>
              </a:ext>
            </a:extLst>
          </p:cNvPr>
          <p:cNvSpPr txBox="1"/>
          <p:nvPr/>
        </p:nvSpPr>
        <p:spPr>
          <a:xfrm>
            <a:off x="7828268" y="4755942"/>
            <a:ext cx="890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95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BCADC6B1-0F0E-46CA-BC79-F433FE21C204}"/>
              </a:ext>
            </a:extLst>
          </p:cNvPr>
          <p:cNvSpPr txBox="1"/>
          <p:nvPr/>
        </p:nvSpPr>
        <p:spPr>
          <a:xfrm>
            <a:off x="3210623" y="5547812"/>
            <a:ext cx="1130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100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FBBE0242-7C24-46F3-B70D-67B0F1D7014A}"/>
              </a:ext>
            </a:extLst>
          </p:cNvPr>
          <p:cNvSpPr txBox="1"/>
          <p:nvPr/>
        </p:nvSpPr>
        <p:spPr>
          <a:xfrm>
            <a:off x="6117285" y="5824193"/>
            <a:ext cx="890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99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E382D2E1-2150-4292-98D8-A586C66A064E}"/>
              </a:ext>
            </a:extLst>
          </p:cNvPr>
          <p:cNvSpPr txBox="1"/>
          <p:nvPr/>
        </p:nvSpPr>
        <p:spPr>
          <a:xfrm>
            <a:off x="7491735" y="5436144"/>
            <a:ext cx="890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98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C36831B5-A72C-482C-94F9-660C4C195AB5}"/>
              </a:ext>
            </a:extLst>
          </p:cNvPr>
          <p:cNvSpPr txBox="1"/>
          <p:nvPr/>
        </p:nvSpPr>
        <p:spPr>
          <a:xfrm>
            <a:off x="8508863" y="5918250"/>
            <a:ext cx="890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97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BFA07DC1-F662-4F60-9DAB-951EBF40DD3A}"/>
              </a:ext>
            </a:extLst>
          </p:cNvPr>
          <p:cNvSpPr txBox="1"/>
          <p:nvPr/>
        </p:nvSpPr>
        <p:spPr>
          <a:xfrm>
            <a:off x="8653067" y="4827528"/>
            <a:ext cx="890254" cy="646331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rgbClr val="E725C2"/>
                  </a:solidFill>
                  <a:prstDash val="solid"/>
                </a:ln>
                <a:solidFill>
                  <a:srgbClr val="FF66CC"/>
                </a:solidFill>
              </a:rPr>
              <a:t>96</a:t>
            </a:r>
            <a:endParaRPr lang="en-US" sz="6000" b="1" dirty="0">
              <a:ln w="22225">
                <a:solidFill>
                  <a:srgbClr val="E725C2"/>
                </a:solidFill>
                <a:prstDash val="solid"/>
              </a:ln>
              <a:solidFill>
                <a:srgbClr val="FF66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461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107" grpId="0"/>
      <p:bldP spid="108" grpId="0"/>
      <p:bldP spid="109" grpId="0"/>
      <p:bldP spid="110" grpId="0"/>
      <p:bldP spid="112" grpId="0"/>
      <p:bldP spid="113" grpId="0"/>
      <p:bldP spid="114" grpId="0"/>
      <p:bldP spid="115" grpId="0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134" grpId="0"/>
      <p:bldP spid="135" grpId="0"/>
      <p:bldP spid="136" grpId="0"/>
      <p:bldP spid="1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3F9760C-A073-421F-B799-3B453DD17F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89"/>
          <a:stretch/>
        </p:blipFill>
        <p:spPr>
          <a:xfrm>
            <a:off x="983080" y="67454"/>
            <a:ext cx="10568739" cy="5924105"/>
          </a:xfrm>
          <a:prstGeom prst="rect">
            <a:avLst/>
          </a:prstGeom>
        </p:spPr>
      </p:pic>
      <p:sp>
        <p:nvSpPr>
          <p:cNvPr id="2" name="Speech Bubble: Oval 1">
            <a:extLst>
              <a:ext uri="{FF2B5EF4-FFF2-40B4-BE49-F238E27FC236}">
                <a16:creationId xmlns:a16="http://schemas.microsoft.com/office/drawing/2014/main" id="{44C9C9DB-086C-48F8-B0E4-C79E48B924DB}"/>
              </a:ext>
            </a:extLst>
          </p:cNvPr>
          <p:cNvSpPr/>
          <p:nvPr/>
        </p:nvSpPr>
        <p:spPr>
          <a:xfrm>
            <a:off x="6267450" y="67454"/>
            <a:ext cx="1666875" cy="904096"/>
          </a:xfrm>
          <a:prstGeom prst="wedgeEllipseCallout">
            <a:avLst>
              <a:gd name="adj1" fmla="val -96262"/>
              <a:gd name="adj2" fmla="val 97794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YEAH!!</a:t>
            </a:r>
          </a:p>
        </p:txBody>
      </p:sp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133163F4-BEFE-4B34-B8C5-CAD8C5BEF73A}"/>
              </a:ext>
            </a:extLst>
          </p:cNvPr>
          <p:cNvSpPr/>
          <p:nvPr/>
        </p:nvSpPr>
        <p:spPr>
          <a:xfrm>
            <a:off x="7934325" y="353204"/>
            <a:ext cx="1666875" cy="904096"/>
          </a:xfrm>
          <a:prstGeom prst="wedgeEllipseCallout">
            <a:avLst>
              <a:gd name="adj1" fmla="val 52309"/>
              <a:gd name="adj2" fmla="val 1230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SO MANY BALLS.</a:t>
            </a:r>
          </a:p>
        </p:txBody>
      </p:sp>
      <p:pic>
        <p:nvPicPr>
          <p:cNvPr id="5" name="Google Shape;55;p13">
            <a:extLst>
              <a:ext uri="{FF2B5EF4-FFF2-40B4-BE49-F238E27FC236}">
                <a16:creationId xmlns:a16="http://schemas.microsoft.com/office/drawing/2014/main" id="{9515E3F6-E431-459D-B659-A0AE89F1633F}"/>
              </a:ext>
            </a:extLst>
          </p:cNvPr>
          <p:cNvPicPr preferRelativeResize="0"/>
          <p:nvPr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9951980" y="5781674"/>
            <a:ext cx="2159809" cy="9520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1683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AA51E91-6AFF-4769-89B4-82A9C81CED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010974"/>
              </p:ext>
            </p:extLst>
          </p:nvPr>
        </p:nvGraphicFramePr>
        <p:xfrm>
          <a:off x="1535665" y="875943"/>
          <a:ext cx="9056500" cy="4557815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905650">
                  <a:extLst>
                    <a:ext uri="{9D8B030D-6E8A-4147-A177-3AD203B41FA5}">
                      <a16:colId xmlns:a16="http://schemas.microsoft.com/office/drawing/2014/main" val="2848276832"/>
                    </a:ext>
                  </a:extLst>
                </a:gridCol>
                <a:gridCol w="905650">
                  <a:extLst>
                    <a:ext uri="{9D8B030D-6E8A-4147-A177-3AD203B41FA5}">
                      <a16:colId xmlns:a16="http://schemas.microsoft.com/office/drawing/2014/main" val="2925388165"/>
                    </a:ext>
                  </a:extLst>
                </a:gridCol>
                <a:gridCol w="905650">
                  <a:extLst>
                    <a:ext uri="{9D8B030D-6E8A-4147-A177-3AD203B41FA5}">
                      <a16:colId xmlns:a16="http://schemas.microsoft.com/office/drawing/2014/main" val="2111004914"/>
                    </a:ext>
                  </a:extLst>
                </a:gridCol>
                <a:gridCol w="905650">
                  <a:extLst>
                    <a:ext uri="{9D8B030D-6E8A-4147-A177-3AD203B41FA5}">
                      <a16:colId xmlns:a16="http://schemas.microsoft.com/office/drawing/2014/main" val="1018691479"/>
                    </a:ext>
                  </a:extLst>
                </a:gridCol>
                <a:gridCol w="905650">
                  <a:extLst>
                    <a:ext uri="{9D8B030D-6E8A-4147-A177-3AD203B41FA5}">
                      <a16:colId xmlns:a16="http://schemas.microsoft.com/office/drawing/2014/main" val="687983154"/>
                    </a:ext>
                  </a:extLst>
                </a:gridCol>
                <a:gridCol w="905650">
                  <a:extLst>
                    <a:ext uri="{9D8B030D-6E8A-4147-A177-3AD203B41FA5}">
                      <a16:colId xmlns:a16="http://schemas.microsoft.com/office/drawing/2014/main" val="1865933018"/>
                    </a:ext>
                  </a:extLst>
                </a:gridCol>
                <a:gridCol w="905650">
                  <a:extLst>
                    <a:ext uri="{9D8B030D-6E8A-4147-A177-3AD203B41FA5}">
                      <a16:colId xmlns:a16="http://schemas.microsoft.com/office/drawing/2014/main" val="200456927"/>
                    </a:ext>
                  </a:extLst>
                </a:gridCol>
                <a:gridCol w="905650">
                  <a:extLst>
                    <a:ext uri="{9D8B030D-6E8A-4147-A177-3AD203B41FA5}">
                      <a16:colId xmlns:a16="http://schemas.microsoft.com/office/drawing/2014/main" val="1488303052"/>
                    </a:ext>
                  </a:extLst>
                </a:gridCol>
                <a:gridCol w="905650">
                  <a:extLst>
                    <a:ext uri="{9D8B030D-6E8A-4147-A177-3AD203B41FA5}">
                      <a16:colId xmlns:a16="http://schemas.microsoft.com/office/drawing/2014/main" val="2359626819"/>
                    </a:ext>
                  </a:extLst>
                </a:gridCol>
                <a:gridCol w="905650">
                  <a:extLst>
                    <a:ext uri="{9D8B030D-6E8A-4147-A177-3AD203B41FA5}">
                      <a16:colId xmlns:a16="http://schemas.microsoft.com/office/drawing/2014/main" val="1281598869"/>
                    </a:ext>
                  </a:extLst>
                </a:gridCol>
              </a:tblGrid>
              <a:tr h="911563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59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4764619"/>
                  </a:ext>
                </a:extLst>
              </a:tr>
              <a:tr h="911563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69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4688581"/>
                  </a:ext>
                </a:extLst>
              </a:tr>
              <a:tr h="911563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79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3029621"/>
                  </a:ext>
                </a:extLst>
              </a:tr>
              <a:tr h="911563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2811403"/>
                  </a:ext>
                </a:extLst>
              </a:tr>
              <a:tr h="911563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/>
                        <a:t>99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853049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51D831C-F16D-4BE7-B8C1-490737B8568D}"/>
              </a:ext>
            </a:extLst>
          </p:cNvPr>
          <p:cNvSpPr txBox="1"/>
          <p:nvPr/>
        </p:nvSpPr>
        <p:spPr>
          <a:xfrm>
            <a:off x="1427747" y="182615"/>
            <a:ext cx="93365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Tell the missing numbers: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F84887-CC66-4AA8-A106-D11EB4BCEA20}"/>
              </a:ext>
            </a:extLst>
          </p:cNvPr>
          <p:cNvSpPr txBox="1"/>
          <p:nvPr/>
        </p:nvSpPr>
        <p:spPr>
          <a:xfrm>
            <a:off x="3484548" y="1129695"/>
            <a:ext cx="664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52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88112B-EC90-40E6-8CA8-E561572E8A27}"/>
              </a:ext>
            </a:extLst>
          </p:cNvPr>
          <p:cNvSpPr txBox="1"/>
          <p:nvPr/>
        </p:nvSpPr>
        <p:spPr>
          <a:xfrm>
            <a:off x="4437447" y="1120070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53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84350C-82E4-40FA-99B1-C13D6E852EEB}"/>
              </a:ext>
            </a:extLst>
          </p:cNvPr>
          <p:cNvSpPr txBox="1"/>
          <p:nvPr/>
        </p:nvSpPr>
        <p:spPr>
          <a:xfrm>
            <a:off x="6256618" y="1120069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55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6B2CB5-9C65-4330-B015-864025D35B29}"/>
              </a:ext>
            </a:extLst>
          </p:cNvPr>
          <p:cNvSpPr txBox="1"/>
          <p:nvPr/>
        </p:nvSpPr>
        <p:spPr>
          <a:xfrm>
            <a:off x="8961321" y="1142913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58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763F7D-3BFC-4228-BAE7-DF5AA513E812}"/>
              </a:ext>
            </a:extLst>
          </p:cNvPr>
          <p:cNvSpPr txBox="1"/>
          <p:nvPr/>
        </p:nvSpPr>
        <p:spPr>
          <a:xfrm>
            <a:off x="8961320" y="2018812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68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4D2B51-9C35-4370-86B9-37F4B18B3BFF}"/>
              </a:ext>
            </a:extLst>
          </p:cNvPr>
          <p:cNvSpPr txBox="1"/>
          <p:nvPr/>
        </p:nvSpPr>
        <p:spPr>
          <a:xfrm>
            <a:off x="7161396" y="2025997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66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D5BE92-ADCF-479D-869B-E67D6E955C83}"/>
              </a:ext>
            </a:extLst>
          </p:cNvPr>
          <p:cNvSpPr txBox="1"/>
          <p:nvPr/>
        </p:nvSpPr>
        <p:spPr>
          <a:xfrm>
            <a:off x="5361472" y="2033182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64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FBAC11-4CA1-46FE-A979-1BF2661C5E3C}"/>
              </a:ext>
            </a:extLst>
          </p:cNvPr>
          <p:cNvSpPr txBox="1"/>
          <p:nvPr/>
        </p:nvSpPr>
        <p:spPr>
          <a:xfrm>
            <a:off x="4461510" y="2033182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63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42EB0BB-DE2E-4BDF-A11C-4CFCB246B033}"/>
              </a:ext>
            </a:extLst>
          </p:cNvPr>
          <p:cNvSpPr txBox="1"/>
          <p:nvPr/>
        </p:nvSpPr>
        <p:spPr>
          <a:xfrm>
            <a:off x="1761041" y="2035487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60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7F02DC0-0F51-46D8-A6DE-66C730B802B3}"/>
              </a:ext>
            </a:extLst>
          </p:cNvPr>
          <p:cNvSpPr txBox="1"/>
          <p:nvPr/>
        </p:nvSpPr>
        <p:spPr>
          <a:xfrm>
            <a:off x="2617689" y="2940793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71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CE465FF-E15B-4EE8-8852-80C68F37DBA0}"/>
              </a:ext>
            </a:extLst>
          </p:cNvPr>
          <p:cNvSpPr txBox="1"/>
          <p:nvPr/>
        </p:nvSpPr>
        <p:spPr>
          <a:xfrm>
            <a:off x="3561547" y="2931269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72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CD3307A-A662-4327-A568-DDB08C3D82B3}"/>
              </a:ext>
            </a:extLst>
          </p:cNvPr>
          <p:cNvSpPr txBox="1"/>
          <p:nvPr/>
        </p:nvSpPr>
        <p:spPr>
          <a:xfrm>
            <a:off x="5342421" y="2949580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74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F9AFD6-0792-46BC-B4B4-79003CF564D2}"/>
              </a:ext>
            </a:extLst>
          </p:cNvPr>
          <p:cNvSpPr txBox="1"/>
          <p:nvPr/>
        </p:nvSpPr>
        <p:spPr>
          <a:xfrm>
            <a:off x="7161395" y="2940055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76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8F7783F-7CFA-4F4B-A113-C0FB36425FA4}"/>
              </a:ext>
            </a:extLst>
          </p:cNvPr>
          <p:cNvSpPr txBox="1"/>
          <p:nvPr/>
        </p:nvSpPr>
        <p:spPr>
          <a:xfrm>
            <a:off x="8961319" y="2931268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78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E2751B7-A750-4CF2-9113-6752EF2ADF49}"/>
              </a:ext>
            </a:extLst>
          </p:cNvPr>
          <p:cNvSpPr txBox="1"/>
          <p:nvPr/>
        </p:nvSpPr>
        <p:spPr>
          <a:xfrm>
            <a:off x="9875719" y="3845668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89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1460117-A5CF-4111-9428-2E3F5F51276E}"/>
              </a:ext>
            </a:extLst>
          </p:cNvPr>
          <p:cNvSpPr txBox="1"/>
          <p:nvPr/>
        </p:nvSpPr>
        <p:spPr>
          <a:xfrm>
            <a:off x="8066169" y="3845667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87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9A9B2A9-EBB4-4DF9-906A-9168BC6C130C}"/>
              </a:ext>
            </a:extLst>
          </p:cNvPr>
          <p:cNvSpPr txBox="1"/>
          <p:nvPr/>
        </p:nvSpPr>
        <p:spPr>
          <a:xfrm>
            <a:off x="6256618" y="3845666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85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F1FDD83-F74D-49EE-8FE6-DA9747226240}"/>
              </a:ext>
            </a:extLst>
          </p:cNvPr>
          <p:cNvSpPr txBox="1"/>
          <p:nvPr/>
        </p:nvSpPr>
        <p:spPr>
          <a:xfrm>
            <a:off x="5367893" y="3845665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84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E0C2A39-B2F0-41B5-87E1-FED7832CEEF9}"/>
              </a:ext>
            </a:extLst>
          </p:cNvPr>
          <p:cNvSpPr txBox="1"/>
          <p:nvPr/>
        </p:nvSpPr>
        <p:spPr>
          <a:xfrm>
            <a:off x="3558342" y="3845665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82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940D959-7C9B-42CF-9C10-8AD078156C9F}"/>
              </a:ext>
            </a:extLst>
          </p:cNvPr>
          <p:cNvSpPr txBox="1"/>
          <p:nvPr/>
        </p:nvSpPr>
        <p:spPr>
          <a:xfrm>
            <a:off x="2617689" y="4750439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91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A9A55F2-990E-45A9-8F07-AD90BE56B3B7}"/>
              </a:ext>
            </a:extLst>
          </p:cNvPr>
          <p:cNvSpPr txBox="1"/>
          <p:nvPr/>
        </p:nvSpPr>
        <p:spPr>
          <a:xfrm>
            <a:off x="3548817" y="4750437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92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D574955-C570-46C9-ABDA-95B134D0D5D9}"/>
              </a:ext>
            </a:extLst>
          </p:cNvPr>
          <p:cNvSpPr txBox="1"/>
          <p:nvPr/>
        </p:nvSpPr>
        <p:spPr>
          <a:xfrm>
            <a:off x="5367893" y="4763695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94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F8FBF22-2658-4D0D-AB10-A9CCA40757E8}"/>
              </a:ext>
            </a:extLst>
          </p:cNvPr>
          <p:cNvSpPr txBox="1"/>
          <p:nvPr/>
        </p:nvSpPr>
        <p:spPr>
          <a:xfrm>
            <a:off x="7167919" y="4750437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96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5319CD6-43E3-4D67-828A-E3D3351D529B}"/>
              </a:ext>
            </a:extLst>
          </p:cNvPr>
          <p:cNvSpPr txBox="1"/>
          <p:nvPr/>
        </p:nvSpPr>
        <p:spPr>
          <a:xfrm>
            <a:off x="8961318" y="4758036"/>
            <a:ext cx="529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98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AD65B85E-46ED-4831-91BC-F53F4E9155EA}"/>
              </a:ext>
            </a:extLst>
          </p:cNvPr>
          <p:cNvSpPr/>
          <p:nvPr/>
        </p:nvSpPr>
        <p:spPr>
          <a:xfrm>
            <a:off x="8846750" y="5505408"/>
            <a:ext cx="1558358" cy="63966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100</a:t>
            </a:r>
          </a:p>
        </p:txBody>
      </p:sp>
      <p:pic>
        <p:nvPicPr>
          <p:cNvPr id="29" name="Google Shape;55;p13">
            <a:extLst>
              <a:ext uri="{FF2B5EF4-FFF2-40B4-BE49-F238E27FC236}">
                <a16:creationId xmlns:a16="http://schemas.microsoft.com/office/drawing/2014/main" id="{A7111101-F03F-4066-B65A-DE3BC1746400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182618" y="5546601"/>
            <a:ext cx="3162633" cy="11969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3637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1315EE3-82EA-496C-8589-6D6038199D0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69"/>
          <a:stretch/>
        </p:blipFill>
        <p:spPr>
          <a:xfrm>
            <a:off x="3009900" y="209550"/>
            <a:ext cx="5276850" cy="6453186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1CD620BE-7F39-4440-A6A7-22BE29B599A0}"/>
              </a:ext>
            </a:extLst>
          </p:cNvPr>
          <p:cNvSpPr/>
          <p:nvPr/>
        </p:nvSpPr>
        <p:spPr>
          <a:xfrm>
            <a:off x="238849" y="66675"/>
            <a:ext cx="2390051" cy="742950"/>
          </a:xfrm>
          <a:prstGeom prst="ellipse">
            <a:avLst/>
          </a:prstGeom>
          <a:solidFill>
            <a:srgbClr val="F98BF6"/>
          </a:solidFill>
          <a:ln>
            <a:solidFill>
              <a:srgbClr val="F98BF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CLASS WORK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31.8.21</a:t>
            </a:r>
          </a:p>
        </p:txBody>
      </p:sp>
      <p:pic>
        <p:nvPicPr>
          <p:cNvPr id="11" name="Google Shape;55;p13">
            <a:extLst>
              <a:ext uri="{FF2B5EF4-FFF2-40B4-BE49-F238E27FC236}">
                <a16:creationId xmlns:a16="http://schemas.microsoft.com/office/drawing/2014/main" id="{6FBBFBAC-3C3D-4FCB-A668-3CF17C267654}"/>
              </a:ext>
            </a:extLst>
          </p:cNvPr>
          <p:cNvPicPr preferRelativeResize="0"/>
          <p:nvPr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8831318" y="5465794"/>
            <a:ext cx="3162633" cy="11969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8281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B9B85C6-E327-41CA-AD45-97FE64899E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7025" y="199615"/>
            <a:ext cx="5457825" cy="6458770"/>
          </a:xfrm>
          <a:prstGeom prst="rect">
            <a:avLst/>
          </a:prstGeom>
          <a:ln w="38100">
            <a:solidFill>
              <a:srgbClr val="002060"/>
            </a:solidFill>
          </a:ln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1CD620BE-7F39-4440-A6A7-22BE29B599A0}"/>
              </a:ext>
            </a:extLst>
          </p:cNvPr>
          <p:cNvSpPr/>
          <p:nvPr/>
        </p:nvSpPr>
        <p:spPr>
          <a:xfrm>
            <a:off x="238849" y="66675"/>
            <a:ext cx="2390051" cy="742950"/>
          </a:xfrm>
          <a:prstGeom prst="ellipse">
            <a:avLst/>
          </a:prstGeom>
          <a:solidFill>
            <a:srgbClr val="F98BF6"/>
          </a:solidFill>
          <a:ln>
            <a:solidFill>
              <a:srgbClr val="F98BF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HOME WORK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31.8.21</a:t>
            </a:r>
          </a:p>
        </p:txBody>
      </p:sp>
      <p:pic>
        <p:nvPicPr>
          <p:cNvPr id="11" name="Google Shape;55;p13">
            <a:extLst>
              <a:ext uri="{FF2B5EF4-FFF2-40B4-BE49-F238E27FC236}">
                <a16:creationId xmlns:a16="http://schemas.microsoft.com/office/drawing/2014/main" id="{6FBBFBAC-3C3D-4FCB-A668-3CF17C267654}"/>
              </a:ext>
            </a:extLst>
          </p:cNvPr>
          <p:cNvPicPr preferRelativeResize="0"/>
          <p:nvPr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8831318" y="5465794"/>
            <a:ext cx="3162633" cy="11969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6413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8;p16"/>
          <p:cNvSpPr txBox="1"/>
          <p:nvPr/>
        </p:nvSpPr>
        <p:spPr>
          <a:xfrm>
            <a:off x="2195514" y="1647825"/>
            <a:ext cx="7800975" cy="356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>
              <a:buClr>
                <a:srgbClr val="000000"/>
              </a:buClr>
              <a:buSzPts val="1400"/>
            </a:pPr>
            <a:endParaRPr sz="140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3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666875" y="4794886"/>
            <a:ext cx="9144000" cy="17011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224</Words>
  <Application>Microsoft Office PowerPoint</Application>
  <PresentationFormat>Widescreen</PresentationFormat>
  <Paragraphs>166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Nishitha Nanda</cp:lastModifiedBy>
  <cp:revision>20</cp:revision>
  <dcterms:created xsi:type="dcterms:W3CDTF">2021-08-29T14:46:52Z</dcterms:created>
  <dcterms:modified xsi:type="dcterms:W3CDTF">2021-08-30T19:26:56Z</dcterms:modified>
</cp:coreProperties>
</file>