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0" r:id="rId4"/>
    <p:sldId id="259" r:id="rId5"/>
    <p:sldId id="265" r:id="rId6"/>
    <p:sldId id="263" r:id="rId7"/>
    <p:sldId id="258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  <a:srgbClr val="1DB328"/>
    <a:srgbClr val="00FFFF"/>
    <a:srgbClr val="F90FCC"/>
    <a:srgbClr val="F86810"/>
    <a:srgbClr val="F41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77423-DB10-447B-8128-024A8D444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D50C0-7F88-4BA0-9262-297B73013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E9B1E-A42A-4641-83DD-D76942E1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DC9C-AB0C-4280-BFC8-23F0B3D23411}" type="datetimeFigureOut">
              <a:rPr lang="en-IN" smtClean="0"/>
              <a:t>23-08-2021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D4D64-6551-44D7-959B-66CBB9BF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BB6C4-D1ED-4AAF-A8FC-4B402130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AE89-BB79-451D-90E4-F3A8B73D20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770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9744D-6ABD-4582-9333-1E07F5C9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8854C2-7533-4710-BECC-75105A60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5E397-4582-46B0-9D53-9EB915C2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DC9C-AB0C-4280-BFC8-23F0B3D23411}" type="datetimeFigureOut">
              <a:rPr lang="en-IN" smtClean="0"/>
              <a:t>23-08-2021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593A-E736-4174-8476-B4E386B5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0BD29-6A64-4CCB-AA2A-B7A3F2E3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AE89-BB79-451D-90E4-F3A8B73D20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203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54AE3-F380-49AE-93C0-A25A84703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68A2B-F43B-40ED-9A15-41758BD0F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38483-2941-475C-B605-C4034D21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DC9C-AB0C-4280-BFC8-23F0B3D23411}" type="datetimeFigureOut">
              <a:rPr lang="en-IN" smtClean="0"/>
              <a:t>23-08-2021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CB974-6951-4D1D-A22A-B1F4EA2E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E3B-016F-4F6D-9A4A-50C7800F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AE89-BB79-451D-90E4-F3A8B73D20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86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A4F0-4A7C-4C96-A24D-2893AAEA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EE551-7898-46E6-8435-082A7B936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4A1CE-7969-4C07-814B-45171058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DC9C-AB0C-4280-BFC8-23F0B3D23411}" type="datetimeFigureOut">
              <a:rPr lang="en-IN" smtClean="0"/>
              <a:t>23-08-2021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AAEFE-4412-4722-A380-B612BCE3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9BF14-2424-4E3A-ADF1-CD5BB1CF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AE89-BB79-451D-90E4-F3A8B73D20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77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3619-C890-44BD-8D77-F135CF6D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F2C82-90BC-4AE4-8CEE-1B07261EA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EF7E8-0058-4D60-BC5B-4ADDA28A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DC9C-AB0C-4280-BFC8-23F0B3D23411}" type="datetimeFigureOut">
              <a:rPr lang="en-IN" smtClean="0"/>
              <a:t>23-08-2021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95CAF-8735-4ED4-8A46-B39C44E5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E38CB-0E01-4D11-A7D1-2F941916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AE89-BB79-451D-90E4-F3A8B73D20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874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E18C-0CA2-4E46-BDF3-32110351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61202-E5EB-4202-BF63-AD34087C5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F4AF2-A276-4F77-853B-AC6F25B81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FF31D-DC53-4C2C-9472-34F7CA99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DC9C-AB0C-4280-BFC8-23F0B3D23411}" type="datetimeFigureOut">
              <a:rPr lang="en-IN" smtClean="0"/>
              <a:t>23-08-2021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93AA8-F8C1-4B41-8B75-360017D7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9F1FF-00A4-453E-8241-4FD0EAC5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AE89-BB79-451D-90E4-F3A8B73D20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71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3787-5399-4867-9F90-3C592991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AE6AD-3E60-421F-A2BE-469630658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712FE-D896-4B33-A373-7A725F327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A2EC7-2F9C-42CD-BD99-50A2DD181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67BC2-4FEC-4E96-933E-FEF4A8CDB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C83AE-58A9-43C6-9DF2-9BCC38E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DC9C-AB0C-4280-BFC8-23F0B3D23411}" type="datetimeFigureOut">
              <a:rPr lang="en-IN" smtClean="0"/>
              <a:t>23-08-2021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A3BB02-D229-4B2B-96EF-65D800B7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25CF5-D430-4E57-B272-3122B6E6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AE89-BB79-451D-90E4-F3A8B73D20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445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1B3F-2875-4E8A-9AB7-35019FCE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1A457-13B6-4038-8E2F-EB4617E9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DC9C-AB0C-4280-BFC8-23F0B3D23411}" type="datetimeFigureOut">
              <a:rPr lang="en-IN" smtClean="0"/>
              <a:t>23-08-2021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3F09D-0FBB-4B9A-B9A2-F2734E75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BE270-4216-450F-B685-11F1F2B7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AE89-BB79-451D-90E4-F3A8B73D20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825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085ED-30BA-4EEB-9DD2-CC4982FD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DC9C-AB0C-4280-BFC8-23F0B3D23411}" type="datetimeFigureOut">
              <a:rPr lang="en-IN" smtClean="0"/>
              <a:t>23-08-2021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AD7D1-C0E5-49C7-B45C-EC658C83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577F9-C0F0-4EE4-8DF3-9C78D284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AE89-BB79-451D-90E4-F3A8B73D20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658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60CD-6D5A-4DF5-B244-75550967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0097F-E5FD-415D-8C6E-DFC76CE98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3CE33-2DAE-4435-A2CA-BF3E80B17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8988C-021F-47D3-A575-83FB7667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DC9C-AB0C-4280-BFC8-23F0B3D23411}" type="datetimeFigureOut">
              <a:rPr lang="en-IN" smtClean="0"/>
              <a:t>23-08-2021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D04B6-0D39-46D1-8634-15721AE0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C720F-42D3-43F6-9E83-BDD78AB4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AE89-BB79-451D-90E4-F3A8B73D20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154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061B-3878-43E0-B99B-FF6C6AAC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3D4D4-BA0A-40AF-81B6-FCCD1527A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C36E-64FD-479F-B0AF-20E5711DC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0F9D8-889A-459F-B8D9-F7EE1DE7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DC9C-AB0C-4280-BFC8-23F0B3D23411}" type="datetimeFigureOut">
              <a:rPr lang="en-IN" smtClean="0"/>
              <a:t>23-08-2021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84901-359E-4809-8F59-81980E68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BCBE2-9E5E-4E8C-9FB8-C3859B7B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AE89-BB79-451D-90E4-F3A8B73D20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363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050D3B-1515-46F2-AB59-7939A467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69192-2790-412D-AA70-647AE1AD8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22AE7-0076-45F8-8F09-36238210B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0DC9C-AB0C-4280-BFC8-23F0B3D23411}" type="datetimeFigureOut">
              <a:rPr lang="en-IN" smtClean="0"/>
              <a:t>23-08-2021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1764F-2B24-422C-8320-59E96B442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D8E91-EA84-406A-A815-836401119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9AE89-BB79-451D-90E4-F3A8B73D20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26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73B01536-4172-4518-AD66-3D5F1D7B727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46848" y="312575"/>
            <a:ext cx="2357454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62204128-858B-4739-A9E0-ECC29F387317}"/>
              </a:ext>
            </a:extLst>
          </p:cNvPr>
          <p:cNvSpPr txBox="1"/>
          <p:nvPr/>
        </p:nvSpPr>
        <p:spPr>
          <a:xfrm>
            <a:off x="1680784" y="2003425"/>
            <a:ext cx="883043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WELCOME TO ON LINE CLASS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CLASS-UKG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SUBJECT-MATHEMATICS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TOPIC-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SHAPE-Bkpg-79 to 81</a:t>
            </a:r>
          </a:p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                                                       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(once again)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9406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A700EB25-E169-4417-9D8D-CFD344FF46ED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33723" y="5532275"/>
            <a:ext cx="2357454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D3B471-1935-4528-81AB-C70C23FB010B}"/>
              </a:ext>
            </a:extLst>
          </p:cNvPr>
          <p:cNvSpPr/>
          <p:nvPr/>
        </p:nvSpPr>
        <p:spPr>
          <a:xfrm>
            <a:off x="564275" y="1409700"/>
            <a:ext cx="3516001" cy="1823243"/>
          </a:xfrm>
          <a:prstGeom prst="rect">
            <a:avLst/>
          </a:prstGeom>
          <a:solidFill>
            <a:srgbClr val="1DB328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RECTANGLE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998397-E875-456D-A336-014BC20791E7}"/>
              </a:ext>
            </a:extLst>
          </p:cNvPr>
          <p:cNvSpPr/>
          <p:nvPr/>
        </p:nvSpPr>
        <p:spPr>
          <a:xfrm>
            <a:off x="5104628" y="3960014"/>
            <a:ext cx="2199285" cy="2108046"/>
          </a:xfrm>
          <a:prstGeom prst="ellipse">
            <a:avLst/>
          </a:prstGeom>
          <a:solidFill>
            <a:srgbClr val="00FFFF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CIRCLE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65284C-BDD0-43F8-B43C-665F8BAE9EA5}"/>
              </a:ext>
            </a:extLst>
          </p:cNvPr>
          <p:cNvSpPr/>
          <p:nvPr/>
        </p:nvSpPr>
        <p:spPr>
          <a:xfrm>
            <a:off x="693345" y="4146072"/>
            <a:ext cx="2983711" cy="1735929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OVAL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30F7CEC-41A6-47B3-A933-D6725B0362A3}"/>
              </a:ext>
            </a:extLst>
          </p:cNvPr>
          <p:cNvSpPr/>
          <p:nvPr/>
        </p:nvSpPr>
        <p:spPr>
          <a:xfrm rot="10800000" flipV="1">
            <a:off x="8051816" y="560705"/>
            <a:ext cx="3839361" cy="2535556"/>
          </a:xfrm>
          <a:prstGeom prst="triangl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TRIANGLE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DA01615F-14AE-4B16-AECF-6D8BF1516852}"/>
              </a:ext>
            </a:extLst>
          </p:cNvPr>
          <p:cNvSpPr/>
          <p:nvPr/>
        </p:nvSpPr>
        <p:spPr>
          <a:xfrm>
            <a:off x="4648206" y="1828483"/>
            <a:ext cx="2962268" cy="2637470"/>
          </a:xfrm>
          <a:prstGeom prst="blockArc">
            <a:avLst/>
          </a:prstGeom>
          <a:solidFill>
            <a:srgbClr val="F90FCC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SEMICIRCLE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B9922DBD-2304-44C4-AE5F-DE2515663239}"/>
              </a:ext>
            </a:extLst>
          </p:cNvPr>
          <p:cNvSpPr/>
          <p:nvPr/>
        </p:nvSpPr>
        <p:spPr>
          <a:xfrm>
            <a:off x="9028521" y="3435432"/>
            <a:ext cx="1885950" cy="1757673"/>
          </a:xfrm>
          <a:prstGeom prst="flowChartProcess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SQUARE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9C00C-C972-491F-8DF2-DF855B4B9F4C}"/>
              </a:ext>
            </a:extLst>
          </p:cNvPr>
          <p:cNvSpPr txBox="1"/>
          <p:nvPr/>
        </p:nvSpPr>
        <p:spPr>
          <a:xfrm>
            <a:off x="3869260" y="206762"/>
            <a:ext cx="49482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DIFFERENT SHAPES</a:t>
            </a:r>
            <a:endParaRPr lang="en-IN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2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A700EB25-E169-4417-9D8D-CFD344FF46ED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33723" y="5532275"/>
            <a:ext cx="2357454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751C52-6E24-469B-99FB-DB76EEF5538D}"/>
              </a:ext>
            </a:extLst>
          </p:cNvPr>
          <p:cNvSpPr txBox="1"/>
          <p:nvPr/>
        </p:nvSpPr>
        <p:spPr>
          <a:xfrm>
            <a:off x="1990124" y="1152525"/>
            <a:ext cx="893141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Identify the shape of the pictures and say-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R</a:t>
            </a:r>
            <a:r>
              <a:rPr lang="en-US" sz="4000" b="1" dirty="0"/>
              <a:t>     </a:t>
            </a:r>
            <a:r>
              <a:rPr lang="en-US" sz="4000" dirty="0"/>
              <a:t>for rectangle</a:t>
            </a:r>
          </a:p>
          <a:p>
            <a:r>
              <a:rPr lang="en-US" sz="4000" b="1" dirty="0">
                <a:solidFill>
                  <a:srgbClr val="00B0F0"/>
                </a:solidFill>
              </a:rPr>
              <a:t>S</a:t>
            </a:r>
            <a:r>
              <a:rPr lang="en-US" sz="4000" b="1" dirty="0"/>
              <a:t>     </a:t>
            </a:r>
            <a:r>
              <a:rPr lang="en-US" sz="4000" dirty="0"/>
              <a:t>for square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T </a:t>
            </a:r>
            <a:r>
              <a:rPr lang="en-US" sz="4000" b="1" dirty="0"/>
              <a:t>    </a:t>
            </a:r>
            <a:r>
              <a:rPr lang="en-US" sz="4000" dirty="0"/>
              <a:t>for triangle</a:t>
            </a:r>
          </a:p>
          <a:p>
            <a:r>
              <a:rPr lang="en-US" sz="4000" b="1" dirty="0">
                <a:solidFill>
                  <a:srgbClr val="92D050"/>
                </a:solidFill>
              </a:rPr>
              <a:t>C </a:t>
            </a:r>
            <a:r>
              <a:rPr lang="en-US" sz="4000" b="1" dirty="0"/>
              <a:t>    </a:t>
            </a:r>
            <a:r>
              <a:rPr lang="en-US" sz="4000" dirty="0"/>
              <a:t>for circle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SC </a:t>
            </a:r>
            <a:r>
              <a:rPr lang="en-US" sz="4000" b="1" dirty="0"/>
              <a:t>  </a:t>
            </a:r>
            <a:r>
              <a:rPr lang="en-US" sz="4000" dirty="0"/>
              <a:t>for semicircle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9C00C-C972-491F-8DF2-DF855B4B9F4C}"/>
              </a:ext>
            </a:extLst>
          </p:cNvPr>
          <p:cNvSpPr txBox="1"/>
          <p:nvPr/>
        </p:nvSpPr>
        <p:spPr>
          <a:xfrm>
            <a:off x="4807106" y="206762"/>
            <a:ext cx="21095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ACTIVITY</a:t>
            </a:r>
            <a:endParaRPr lang="en-IN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8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A700EB25-E169-4417-9D8D-CFD344FF46ED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33723" y="5532275"/>
            <a:ext cx="2357454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Educational Children Game Matching Game Worksheet Kids Match Shape Learning  Stock Vector Image by ©ksuklein #181213956">
            <a:extLst>
              <a:ext uri="{FF2B5EF4-FFF2-40B4-BE49-F238E27FC236}">
                <a16:creationId xmlns:a16="http://schemas.microsoft.com/office/drawing/2014/main" id="{2AC5A53B-99AF-4842-98F6-B4C87A340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14157" r="3041" b="65010"/>
          <a:stretch/>
        </p:blipFill>
        <p:spPr bwMode="auto">
          <a:xfrm>
            <a:off x="3536722" y="1683858"/>
            <a:ext cx="8178251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ducational Children Game Matching Game Worksheet Kids Match Shape Learning  Stock Vector Image by ©ksuklein #181213956">
            <a:extLst>
              <a:ext uri="{FF2B5EF4-FFF2-40B4-BE49-F238E27FC236}">
                <a16:creationId xmlns:a16="http://schemas.microsoft.com/office/drawing/2014/main" id="{B9A1BFE9-481E-47F7-9A6B-2C91A263A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1" r="1953" b="9548"/>
          <a:stretch/>
        </p:blipFill>
        <p:spPr bwMode="auto">
          <a:xfrm rot="16200000">
            <a:off x="-1133193" y="1639215"/>
            <a:ext cx="4558348" cy="15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ducational Children Game Matching Game Worksheet Kids Match Shape Learning  Stock Vector Image by ©ksuklein #181213956">
            <a:extLst>
              <a:ext uri="{FF2B5EF4-FFF2-40B4-BE49-F238E27FC236}">
                <a16:creationId xmlns:a16="http://schemas.microsoft.com/office/drawing/2014/main" id="{8CB6448C-8D30-4C57-BA06-B277CB6DD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35129" r="3041" b="44037"/>
          <a:stretch/>
        </p:blipFill>
        <p:spPr bwMode="auto">
          <a:xfrm>
            <a:off x="3594437" y="4071381"/>
            <a:ext cx="822212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794FE5-3E81-48FC-9C4D-2E06995A9DAB}"/>
              </a:ext>
            </a:extLst>
          </p:cNvPr>
          <p:cNvSpPr/>
          <p:nvPr/>
        </p:nvSpPr>
        <p:spPr>
          <a:xfrm>
            <a:off x="2131212" y="383498"/>
            <a:ext cx="833425" cy="730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C</a:t>
            </a:r>
            <a:endParaRPr lang="en-IN" sz="5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BA299D-438E-4283-B5B2-3B3CEB28B91A}"/>
              </a:ext>
            </a:extLst>
          </p:cNvPr>
          <p:cNvSpPr/>
          <p:nvPr/>
        </p:nvSpPr>
        <p:spPr>
          <a:xfrm>
            <a:off x="2131213" y="1505820"/>
            <a:ext cx="833425" cy="730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</a:t>
            </a:r>
            <a:endParaRPr lang="en-IN" sz="5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F49B49-5D0F-4570-A907-5D1D3A4FB4D8}"/>
              </a:ext>
            </a:extLst>
          </p:cNvPr>
          <p:cNvSpPr/>
          <p:nvPr/>
        </p:nvSpPr>
        <p:spPr>
          <a:xfrm>
            <a:off x="2144713" y="2557462"/>
            <a:ext cx="833425" cy="730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</a:t>
            </a:r>
            <a:endParaRPr lang="en-IN" sz="5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4FB9EE-4090-4218-8F42-1B93564DC469}"/>
              </a:ext>
            </a:extLst>
          </p:cNvPr>
          <p:cNvSpPr/>
          <p:nvPr/>
        </p:nvSpPr>
        <p:spPr>
          <a:xfrm>
            <a:off x="2186793" y="3679784"/>
            <a:ext cx="833425" cy="730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T</a:t>
            </a:r>
            <a:endParaRPr lang="en-IN" sz="5400" dirty="0"/>
          </a:p>
        </p:txBody>
      </p:sp>
      <p:pic>
        <p:nvPicPr>
          <p:cNvPr id="2052" name="Picture 4" descr="HOW TO DRAW UMBRELLA FROM SEMI CIRCLE // ART - 75 BW - YouTube">
            <a:extLst>
              <a:ext uri="{FF2B5EF4-FFF2-40B4-BE49-F238E27FC236}">
                <a16:creationId xmlns:a16="http://schemas.microsoft.com/office/drawing/2014/main" id="{27DBC534-719D-441A-8030-CC0D32AA6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3" t="22083" r="8212" b="22917"/>
          <a:stretch/>
        </p:blipFill>
        <p:spPr bwMode="auto">
          <a:xfrm>
            <a:off x="10362099" y="1780656"/>
            <a:ext cx="1266825" cy="1035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iled Egg Half Stock Illustrations – 1,270 Boiled Egg Half Stock  Illustrations, Vectors &amp;amp; Clipart - Dreamstime">
            <a:extLst>
              <a:ext uri="{FF2B5EF4-FFF2-40B4-BE49-F238E27FC236}">
                <a16:creationId xmlns:a16="http://schemas.microsoft.com/office/drawing/2014/main" id="{FB365899-DCC0-4C34-855C-DEA4480B5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8195" r="9036" b="15070"/>
          <a:stretch/>
        </p:blipFill>
        <p:spPr bwMode="auto">
          <a:xfrm>
            <a:off x="5435173" y="4357013"/>
            <a:ext cx="1209675" cy="95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28BBA87-5614-42C2-B415-70B8D79965CA}"/>
              </a:ext>
            </a:extLst>
          </p:cNvPr>
          <p:cNvSpPr/>
          <p:nvPr/>
        </p:nvSpPr>
        <p:spPr>
          <a:xfrm>
            <a:off x="386961" y="4552950"/>
            <a:ext cx="1518039" cy="1125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90D040C-97A3-4608-B53E-7F9E1A25E5DA}"/>
              </a:ext>
            </a:extLst>
          </p:cNvPr>
          <p:cNvSpPr/>
          <p:nvPr/>
        </p:nvSpPr>
        <p:spPr>
          <a:xfrm>
            <a:off x="365425" y="5777546"/>
            <a:ext cx="1561109" cy="981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287936-D717-4284-84DC-7FC09FC22FF3}"/>
              </a:ext>
            </a:extLst>
          </p:cNvPr>
          <p:cNvSpPr/>
          <p:nvPr/>
        </p:nvSpPr>
        <p:spPr>
          <a:xfrm rot="16200000">
            <a:off x="639690" y="4818996"/>
            <a:ext cx="969510" cy="5933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C7CE1FA0-0CEB-4FF4-B34C-8206F5A7D267}"/>
              </a:ext>
            </a:extLst>
          </p:cNvPr>
          <p:cNvSpPr/>
          <p:nvPr/>
        </p:nvSpPr>
        <p:spPr>
          <a:xfrm flipH="1" flipV="1">
            <a:off x="680382" y="5523392"/>
            <a:ext cx="931196" cy="1080453"/>
          </a:xfrm>
          <a:prstGeom prst="blockArc">
            <a:avLst/>
          </a:prstGeom>
          <a:solidFill>
            <a:srgbClr val="F414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677141-0CFE-4862-BD39-2077EADC8959}"/>
              </a:ext>
            </a:extLst>
          </p:cNvPr>
          <p:cNvSpPr/>
          <p:nvPr/>
        </p:nvSpPr>
        <p:spPr>
          <a:xfrm>
            <a:off x="2186793" y="4677406"/>
            <a:ext cx="833425" cy="730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O</a:t>
            </a:r>
            <a:endParaRPr lang="en-IN" sz="5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0428A2-8A83-40EF-AAD9-86B0F2EE2A3D}"/>
              </a:ext>
            </a:extLst>
          </p:cNvPr>
          <p:cNvSpPr/>
          <p:nvPr/>
        </p:nvSpPr>
        <p:spPr>
          <a:xfrm>
            <a:off x="2241491" y="5777546"/>
            <a:ext cx="833425" cy="730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SC</a:t>
            </a:r>
            <a:endParaRPr lang="en-IN" sz="4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BB2C3B-EED3-497D-94F8-3E1E4A7CBA4F}"/>
              </a:ext>
            </a:extLst>
          </p:cNvPr>
          <p:cNvSpPr/>
          <p:nvPr/>
        </p:nvSpPr>
        <p:spPr>
          <a:xfrm>
            <a:off x="3905310" y="953685"/>
            <a:ext cx="833425" cy="73017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</a:t>
            </a:r>
            <a:endParaRPr lang="en-IN" sz="5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FE73F8-E817-439A-A3AB-356AB9F040D3}"/>
              </a:ext>
            </a:extLst>
          </p:cNvPr>
          <p:cNvSpPr/>
          <p:nvPr/>
        </p:nvSpPr>
        <p:spPr>
          <a:xfrm>
            <a:off x="5583229" y="940690"/>
            <a:ext cx="833425" cy="73017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C</a:t>
            </a:r>
            <a:endParaRPr lang="en-IN" sz="5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6FFE8A6-CEA2-407C-9631-E252C8E29EA3}"/>
              </a:ext>
            </a:extLst>
          </p:cNvPr>
          <p:cNvSpPr/>
          <p:nvPr/>
        </p:nvSpPr>
        <p:spPr>
          <a:xfrm>
            <a:off x="7249774" y="953684"/>
            <a:ext cx="833425" cy="73017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T</a:t>
            </a:r>
            <a:endParaRPr lang="en-IN" sz="5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5BCE46-0B60-4F9B-959C-52D98F077A48}"/>
              </a:ext>
            </a:extLst>
          </p:cNvPr>
          <p:cNvSpPr/>
          <p:nvPr/>
        </p:nvSpPr>
        <p:spPr>
          <a:xfrm>
            <a:off x="8916319" y="920788"/>
            <a:ext cx="833425" cy="73017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S</a:t>
            </a:r>
            <a:endParaRPr lang="en-IN" sz="4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CE7FCF-C831-4B45-B9CE-41BA531ECA14}"/>
              </a:ext>
            </a:extLst>
          </p:cNvPr>
          <p:cNvSpPr/>
          <p:nvPr/>
        </p:nvSpPr>
        <p:spPr>
          <a:xfrm>
            <a:off x="10502600" y="921542"/>
            <a:ext cx="833425" cy="73017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SC</a:t>
            </a:r>
            <a:endParaRPr lang="en-IN" sz="44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BB8756-F308-49F2-8C01-FC3505201601}"/>
              </a:ext>
            </a:extLst>
          </p:cNvPr>
          <p:cNvSpPr/>
          <p:nvPr/>
        </p:nvSpPr>
        <p:spPr>
          <a:xfrm>
            <a:off x="4044275" y="3315218"/>
            <a:ext cx="833425" cy="73017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</a:t>
            </a:r>
            <a:endParaRPr lang="en-IN" sz="5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C50762F-76E4-4F5A-BADE-23546C6C4B92}"/>
              </a:ext>
            </a:extLst>
          </p:cNvPr>
          <p:cNvSpPr/>
          <p:nvPr/>
        </p:nvSpPr>
        <p:spPr>
          <a:xfrm>
            <a:off x="5623299" y="3315218"/>
            <a:ext cx="833425" cy="73017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O</a:t>
            </a:r>
            <a:endParaRPr lang="en-IN" sz="5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A451F8-0E6A-4E81-8E8A-A55970A9539A}"/>
              </a:ext>
            </a:extLst>
          </p:cNvPr>
          <p:cNvSpPr/>
          <p:nvPr/>
        </p:nvSpPr>
        <p:spPr>
          <a:xfrm>
            <a:off x="7310327" y="3341208"/>
            <a:ext cx="833425" cy="73017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S</a:t>
            </a:r>
            <a:endParaRPr lang="en-IN" sz="5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CD2341-1F11-46B2-B144-2715BE082D9E}"/>
              </a:ext>
            </a:extLst>
          </p:cNvPr>
          <p:cNvSpPr/>
          <p:nvPr/>
        </p:nvSpPr>
        <p:spPr>
          <a:xfrm>
            <a:off x="8999764" y="3341208"/>
            <a:ext cx="833425" cy="73017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</a:t>
            </a:r>
            <a:endParaRPr lang="en-IN" sz="5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7EA05A-EFB2-4F44-B4D4-3E5557C08D21}"/>
              </a:ext>
            </a:extLst>
          </p:cNvPr>
          <p:cNvSpPr/>
          <p:nvPr/>
        </p:nvSpPr>
        <p:spPr>
          <a:xfrm>
            <a:off x="10598949" y="3341208"/>
            <a:ext cx="833425" cy="73017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C</a:t>
            </a:r>
            <a:endParaRPr lang="en-IN" sz="5400" dirty="0"/>
          </a:p>
        </p:txBody>
      </p:sp>
      <p:sp>
        <p:nvSpPr>
          <p:cNvPr id="3" name="Oval 2"/>
          <p:cNvSpPr/>
          <p:nvPr/>
        </p:nvSpPr>
        <p:spPr>
          <a:xfrm>
            <a:off x="607162" y="273103"/>
            <a:ext cx="1004416" cy="950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3763108" y="1814122"/>
            <a:ext cx="1114592" cy="1099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801815-6913-4650-8E89-1D47ACABA6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9" b="96780" l="5167" r="97167">
                        <a14:foregroundMark x1="1000" y1="2083" x2="167" y2="61742"/>
                        <a14:foregroundMark x1="167" y1="61742" x2="14333" y2="72538"/>
                        <a14:foregroundMark x1="14333" y1="72538" x2="32333" y2="72538"/>
                        <a14:foregroundMark x1="85771" y1="76402" x2="87333" y2="76515"/>
                        <a14:foregroundMark x1="32333" y1="72538" x2="75712" y2="75675"/>
                        <a14:foregroundMark x1="87333" y1="76515" x2="99667" y2="27652"/>
                        <a14:foregroundMark x1="99667" y1="27652" x2="99500" y2="189"/>
                        <a14:foregroundMark x1="99500" y1="189" x2="14500" y2="2841"/>
                        <a14:foregroundMark x1="14500" y1="2841" x2="39333" y2="2083"/>
                        <a14:foregroundMark x1="39333" y1="2083" x2="57333" y2="2083"/>
                        <a14:foregroundMark x1="57333" y1="2083" x2="76000" y2="947"/>
                        <a14:foregroundMark x1="76000" y1="947" x2="95667" y2="2841"/>
                        <a14:foregroundMark x1="95667" y1="2841" x2="97500" y2="67045"/>
                        <a14:foregroundMark x1="97500" y1="67045" x2="95500" y2="20265"/>
                        <a14:foregroundMark x1="95500" y1="20265" x2="96000" y2="72348"/>
                        <a14:foregroundMark x1="96000" y1="72348" x2="96500" y2="9470"/>
                        <a14:foregroundMark x1="96500" y1="9470" x2="97333" y2="53977"/>
                        <a14:foregroundMark x1="97333" y1="53977" x2="97333" y2="568"/>
                        <a14:foregroundMark x1="667" y1="2841" x2="333" y2="63826"/>
                        <a14:foregroundMark x1="333" y1="63826" x2="13167" y2="12689"/>
                        <a14:foregroundMark x1="13167" y1="12689" x2="5333" y2="34280"/>
                        <a14:foregroundMark x1="5333" y1="34280" x2="6500" y2="568"/>
                        <a14:foregroundMark x1="46167" y1="77462" x2="42500" y2="93182"/>
                        <a14:foregroundMark x1="51333" y1="78598" x2="51333" y2="96780"/>
                        <a14:foregroundMark x1="55833" y1="76705" x2="59667" y2="96591"/>
                        <a14:foregroundMark x1="59667" y1="96591" x2="58667" y2="94697"/>
                        <a14:foregroundMark x1="46167" y1="89583" x2="56333" y2="87500"/>
                        <a14:foregroundMark x1="50000" y1="89962" x2="55833" y2="90341"/>
                        <a14:foregroundMark x1="50000" y1="89205" x2="57000" y2="87879"/>
                        <a14:backgroundMark x1="75667" y1="75758" x2="86333" y2="75379"/>
                      </a14:backgroundRemoval>
                    </a14:imgEffect>
                  </a14:imgLayer>
                </a14:imgProps>
              </a:ext>
            </a:extLst>
          </a:blip>
          <a:srcRect r="3092" b="-543"/>
          <a:stretch/>
        </p:blipFill>
        <p:spPr>
          <a:xfrm>
            <a:off x="3640425" y="1881543"/>
            <a:ext cx="1237276" cy="104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20210823_184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03" y="191529"/>
            <a:ext cx="6104240" cy="66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C191F6FA-F0BE-422D-AE5F-4C906924A7EC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34546" y="5786430"/>
            <a:ext cx="2357454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 rot="20092598">
            <a:off x="357452" y="493857"/>
            <a:ext cx="1561301" cy="615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CW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25.8.21</a:t>
            </a:r>
          </a:p>
        </p:txBody>
      </p:sp>
    </p:spTree>
    <p:extLst>
      <p:ext uri="{BB962C8B-B14F-4D97-AF65-F5344CB8AC3E}">
        <p14:creationId xmlns:p14="http://schemas.microsoft.com/office/powerpoint/2010/main" val="232023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C191F6FA-F0BE-422D-AE5F-4C906924A7EC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34546" y="5786430"/>
            <a:ext cx="2357454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Y Felt Shape Activity | Pink Stripey Socks">
            <a:extLst>
              <a:ext uri="{FF2B5EF4-FFF2-40B4-BE49-F238E27FC236}">
                <a16:creationId xmlns:a16="http://schemas.microsoft.com/office/drawing/2014/main" id="{A850B079-C0C5-43F8-B93E-2FA889CD6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2057" r="19451" b="79098"/>
          <a:stretch/>
        </p:blipFill>
        <p:spPr bwMode="auto">
          <a:xfrm>
            <a:off x="3884766" y="1847850"/>
            <a:ext cx="6535584" cy="367774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29C00C-C972-491F-8DF2-DF855B4B9F4C}"/>
              </a:ext>
            </a:extLst>
          </p:cNvPr>
          <p:cNvSpPr txBox="1"/>
          <p:nvPr/>
        </p:nvSpPr>
        <p:spPr>
          <a:xfrm>
            <a:off x="1718896" y="239803"/>
            <a:ext cx="951107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Draw different shapes and tick the shapes used for the                            picture.</a:t>
            </a:r>
            <a:endParaRPr lang="en-IN" sz="4000" b="1" u="sng" dirty="0">
              <a:solidFill>
                <a:srgbClr val="FF0000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85494" y="1332408"/>
            <a:ext cx="3669323" cy="5095875"/>
          </a:xfrm>
          <a:prstGeom prst="verticalScroll">
            <a:avLst/>
          </a:prstGeom>
          <a:solidFill>
            <a:srgbClr val="FFD13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IN" sz="2400" b="1" dirty="0">
                <a:solidFill>
                  <a:schemeClr val="tx1"/>
                </a:solidFill>
              </a:rPr>
              <a:t>SQUARE</a:t>
            </a:r>
          </a:p>
          <a:p>
            <a:pPr algn="ctr">
              <a:lnSpc>
                <a:spcPct val="200000"/>
              </a:lnSpc>
            </a:pPr>
            <a:r>
              <a:rPr lang="en-IN" sz="2400" b="1" dirty="0">
                <a:solidFill>
                  <a:schemeClr val="tx1"/>
                </a:solidFill>
              </a:rPr>
              <a:t>RECTANGLE</a:t>
            </a:r>
          </a:p>
          <a:p>
            <a:pPr algn="ctr">
              <a:lnSpc>
                <a:spcPct val="200000"/>
              </a:lnSpc>
            </a:pPr>
            <a:r>
              <a:rPr lang="en-IN" sz="2400" b="1" dirty="0">
                <a:solidFill>
                  <a:schemeClr val="tx1"/>
                </a:solidFill>
              </a:rPr>
              <a:t>CIRCLE</a:t>
            </a:r>
          </a:p>
          <a:p>
            <a:pPr algn="ctr">
              <a:lnSpc>
                <a:spcPct val="200000"/>
              </a:lnSpc>
            </a:pPr>
            <a:r>
              <a:rPr lang="en-IN" sz="2400" b="1" dirty="0">
                <a:solidFill>
                  <a:schemeClr val="tx1"/>
                </a:solidFill>
              </a:rPr>
              <a:t>TRANGLE</a:t>
            </a:r>
          </a:p>
          <a:p>
            <a:pPr algn="ctr">
              <a:lnSpc>
                <a:spcPct val="200000"/>
              </a:lnSpc>
            </a:pPr>
            <a:r>
              <a:rPr lang="en-IN" sz="2400" b="1" dirty="0">
                <a:solidFill>
                  <a:schemeClr val="tx1"/>
                </a:solidFill>
              </a:rPr>
              <a:t>SEMICIRCLE</a:t>
            </a:r>
          </a:p>
          <a:p>
            <a:pPr algn="ctr">
              <a:lnSpc>
                <a:spcPct val="200000"/>
              </a:lnSpc>
            </a:pPr>
            <a:r>
              <a:rPr lang="en-IN" sz="2400" b="1" dirty="0">
                <a:solidFill>
                  <a:schemeClr val="tx1"/>
                </a:solidFill>
              </a:rPr>
              <a:t>OVAL</a:t>
            </a:r>
          </a:p>
          <a:p>
            <a:pPr algn="ctr"/>
            <a:endParaRPr lang="en-IN" dirty="0"/>
          </a:p>
        </p:txBody>
      </p:sp>
      <p:sp>
        <p:nvSpPr>
          <p:cNvPr id="7" name="Oval 6"/>
          <p:cNvSpPr/>
          <p:nvPr/>
        </p:nvSpPr>
        <p:spPr>
          <a:xfrm rot="20092598">
            <a:off x="100794" y="414614"/>
            <a:ext cx="1561301" cy="615467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CW</a:t>
            </a:r>
          </a:p>
          <a:p>
            <a:pPr algn="ctr"/>
            <a:r>
              <a:rPr lang="en-IN" b="1" dirty="0">
                <a:solidFill>
                  <a:schemeClr val="tx1"/>
                </a:solidFill>
              </a:rPr>
              <a:t>25.8.21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79F6FA-D442-4AE9-A1F6-100680287687}"/>
              </a:ext>
            </a:extLst>
          </p:cNvPr>
          <p:cNvSpPr/>
          <p:nvPr/>
        </p:nvSpPr>
        <p:spPr>
          <a:xfrm>
            <a:off x="8254795" y="4016995"/>
            <a:ext cx="428625" cy="504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69108A-88B5-42E4-BCDB-4BC967C88A89}"/>
              </a:ext>
            </a:extLst>
          </p:cNvPr>
          <p:cNvSpPr/>
          <p:nvPr/>
        </p:nvSpPr>
        <p:spPr>
          <a:xfrm>
            <a:off x="8813369" y="4011493"/>
            <a:ext cx="428625" cy="504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AEEB84-D927-4D30-BC26-C5BEB6A364DA}"/>
              </a:ext>
            </a:extLst>
          </p:cNvPr>
          <p:cNvSpPr/>
          <p:nvPr/>
        </p:nvSpPr>
        <p:spPr>
          <a:xfrm>
            <a:off x="9366541" y="4005023"/>
            <a:ext cx="428625" cy="504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A41AA-1203-4AE5-96ED-6F0E1CC727A1}"/>
              </a:ext>
            </a:extLst>
          </p:cNvPr>
          <p:cNvSpPr/>
          <p:nvPr/>
        </p:nvSpPr>
        <p:spPr>
          <a:xfrm>
            <a:off x="9899068" y="3995372"/>
            <a:ext cx="428625" cy="5048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6FF0B9-8FB2-48C6-8BB7-48F9A07A1D4D}"/>
              </a:ext>
            </a:extLst>
          </p:cNvPr>
          <p:cNvSpPr/>
          <p:nvPr/>
        </p:nvSpPr>
        <p:spPr>
          <a:xfrm>
            <a:off x="8122241" y="4823915"/>
            <a:ext cx="552442" cy="68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D62B1F-6538-4352-AEDE-1FE23FD8DCEF}"/>
              </a:ext>
            </a:extLst>
          </p:cNvPr>
          <p:cNvSpPr/>
          <p:nvPr/>
        </p:nvSpPr>
        <p:spPr>
          <a:xfrm>
            <a:off x="8975511" y="4838977"/>
            <a:ext cx="532966" cy="6483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3A6E68-BDD1-4D50-A1DC-BB1B3F38A934}"/>
              </a:ext>
            </a:extLst>
          </p:cNvPr>
          <p:cNvSpPr/>
          <p:nvPr/>
        </p:nvSpPr>
        <p:spPr>
          <a:xfrm>
            <a:off x="9644073" y="4750575"/>
            <a:ext cx="532966" cy="6483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0D2833-13C0-43C1-A9AB-51B8A4512A41}"/>
              </a:ext>
            </a:extLst>
          </p:cNvPr>
          <p:cNvSpPr/>
          <p:nvPr/>
        </p:nvSpPr>
        <p:spPr>
          <a:xfrm>
            <a:off x="7306978" y="4838978"/>
            <a:ext cx="532966" cy="6483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D07BF0B2-6782-4239-8106-4BF43C1CAB50}"/>
              </a:ext>
            </a:extLst>
          </p:cNvPr>
          <p:cNvSpPr/>
          <p:nvPr/>
        </p:nvSpPr>
        <p:spPr>
          <a:xfrm>
            <a:off x="8172134" y="2447925"/>
            <a:ext cx="1132057" cy="1820106"/>
          </a:xfrm>
          <a:prstGeom prst="blockArc">
            <a:avLst>
              <a:gd name="adj1" fmla="val 10749370"/>
              <a:gd name="adj2" fmla="val 0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8049E080-928A-4CEA-9B03-2E925FC73A9F}"/>
              </a:ext>
            </a:extLst>
          </p:cNvPr>
          <p:cNvSpPr/>
          <p:nvPr/>
        </p:nvSpPr>
        <p:spPr>
          <a:xfrm>
            <a:off x="9280996" y="2447924"/>
            <a:ext cx="1147154" cy="1821197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4089B9-F2D0-4BF0-8293-1DF9C8D637A9}"/>
              </a:ext>
            </a:extLst>
          </p:cNvPr>
          <p:cNvSpPr/>
          <p:nvPr/>
        </p:nvSpPr>
        <p:spPr>
          <a:xfrm>
            <a:off x="8327089" y="2590349"/>
            <a:ext cx="831172" cy="8180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AAED9D5-75EF-4532-AEB2-FED8BB5B3E4B}"/>
              </a:ext>
            </a:extLst>
          </p:cNvPr>
          <p:cNvSpPr/>
          <p:nvPr/>
        </p:nvSpPr>
        <p:spPr>
          <a:xfrm>
            <a:off x="9319789" y="2635136"/>
            <a:ext cx="1093263" cy="7228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8D1FE3-4F4D-4BD5-B96F-BB249ED60991}"/>
              </a:ext>
            </a:extLst>
          </p:cNvPr>
          <p:cNvCxnSpPr>
            <a:cxnSpLocks/>
          </p:cNvCxnSpPr>
          <p:nvPr/>
        </p:nvCxnSpPr>
        <p:spPr>
          <a:xfrm>
            <a:off x="8145662" y="3356886"/>
            <a:ext cx="2295309" cy="10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0CEFC25-B0D0-4707-BE53-424D11C11991}"/>
              </a:ext>
            </a:extLst>
          </p:cNvPr>
          <p:cNvSpPr/>
          <p:nvPr/>
        </p:nvSpPr>
        <p:spPr>
          <a:xfrm>
            <a:off x="4815996" y="5120787"/>
            <a:ext cx="371475" cy="4048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B3FE4E-707C-4CF5-8C9D-E2A677299D45}"/>
              </a:ext>
            </a:extLst>
          </p:cNvPr>
          <p:cNvSpPr/>
          <p:nvPr/>
        </p:nvSpPr>
        <p:spPr>
          <a:xfrm>
            <a:off x="5264537" y="5082520"/>
            <a:ext cx="371475" cy="4048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8CA2C0-3589-406C-9736-D65E426F8D79}"/>
              </a:ext>
            </a:extLst>
          </p:cNvPr>
          <p:cNvSpPr/>
          <p:nvPr/>
        </p:nvSpPr>
        <p:spPr>
          <a:xfrm rot="5400000">
            <a:off x="6669502" y="4175560"/>
            <a:ext cx="813872" cy="4286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399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A700EB25-E169-4417-9D8D-CFD344FF46ED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222524" y="5829961"/>
            <a:ext cx="1864702" cy="83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DIY Felt Shape Activity | Pink Stripey Socks">
            <a:extLst>
              <a:ext uri="{FF2B5EF4-FFF2-40B4-BE49-F238E27FC236}">
                <a16:creationId xmlns:a16="http://schemas.microsoft.com/office/drawing/2014/main" id="{E1D82BFD-986A-4781-A2CD-6D5EB8934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29861" r="8024" b="23056"/>
          <a:stretch/>
        </p:blipFill>
        <p:spPr bwMode="auto">
          <a:xfrm>
            <a:off x="1573954" y="1247708"/>
            <a:ext cx="3780210" cy="26479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Y Felt Shape Activity | Pink Stripey Socks">
            <a:extLst>
              <a:ext uri="{FF2B5EF4-FFF2-40B4-BE49-F238E27FC236}">
                <a16:creationId xmlns:a16="http://schemas.microsoft.com/office/drawing/2014/main" id="{879F3F38-3B85-449F-9A34-49289E020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83195" r="55904" b="859"/>
          <a:stretch/>
        </p:blipFill>
        <p:spPr bwMode="auto">
          <a:xfrm>
            <a:off x="1573954" y="3955895"/>
            <a:ext cx="3780210" cy="26479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/>
          <p:cNvSpPr/>
          <p:nvPr/>
        </p:nvSpPr>
        <p:spPr>
          <a:xfrm rot="12811687">
            <a:off x="4326108" y="4208749"/>
            <a:ext cx="747268" cy="472069"/>
          </a:xfrm>
          <a:prstGeom prst="triangle">
            <a:avLst/>
          </a:prstGeom>
          <a:solidFill>
            <a:srgbClr val="1DB32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Isosceles Triangle 10"/>
          <p:cNvSpPr/>
          <p:nvPr/>
        </p:nvSpPr>
        <p:spPr>
          <a:xfrm rot="1968243">
            <a:off x="4755505" y="4654603"/>
            <a:ext cx="676327" cy="524288"/>
          </a:xfrm>
          <a:prstGeom prst="triangle">
            <a:avLst/>
          </a:prstGeom>
          <a:solidFill>
            <a:srgbClr val="1DB32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/>
          <p:cNvSpPr/>
          <p:nvPr/>
        </p:nvSpPr>
        <p:spPr>
          <a:xfrm rot="13229177">
            <a:off x="3951286" y="4775530"/>
            <a:ext cx="654252" cy="53354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567359" y="6202332"/>
            <a:ext cx="3786805" cy="401513"/>
          </a:xfrm>
          <a:prstGeom prst="rect">
            <a:avLst/>
          </a:prstGeom>
          <a:solidFill>
            <a:srgbClr val="FFD13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/>
          <p:cNvSpPr/>
          <p:nvPr/>
        </p:nvSpPr>
        <p:spPr>
          <a:xfrm>
            <a:off x="1713330" y="6178818"/>
            <a:ext cx="199292" cy="2128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2269909" y="6174139"/>
            <a:ext cx="199292" cy="2128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4319268" y="5308284"/>
            <a:ext cx="594686" cy="104335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Chord 17"/>
          <p:cNvSpPr/>
          <p:nvPr/>
        </p:nvSpPr>
        <p:spPr>
          <a:xfrm rot="7738568">
            <a:off x="1641932" y="5650054"/>
            <a:ext cx="936443" cy="924712"/>
          </a:xfrm>
          <a:prstGeom prst="chord">
            <a:avLst>
              <a:gd name="adj1" fmla="val 2700000"/>
              <a:gd name="adj2" fmla="val 14446316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5703277" y="1242845"/>
            <a:ext cx="4149969" cy="264795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5700835" y="3955895"/>
            <a:ext cx="4152411" cy="272932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9C00C-C972-491F-8DF2-DF855B4B9F4C}"/>
              </a:ext>
            </a:extLst>
          </p:cNvPr>
          <p:cNvSpPr txBox="1"/>
          <p:nvPr/>
        </p:nvSpPr>
        <p:spPr>
          <a:xfrm>
            <a:off x="1529862" y="90769"/>
            <a:ext cx="1036075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Draw &amp; </a:t>
            </a:r>
            <a:r>
              <a:rPr lang="en-US" sz="3200" b="1" dirty="0" err="1">
                <a:solidFill>
                  <a:srgbClr val="FF0000"/>
                </a:solidFill>
              </a:rPr>
              <a:t>colour</a:t>
            </a:r>
            <a:r>
              <a:rPr lang="en-US" sz="3200" b="1" dirty="0">
                <a:solidFill>
                  <a:srgbClr val="FF0000"/>
                </a:solidFill>
              </a:rPr>
              <a:t> / paste cut pieces of different shapes and do the given pictures in notebook.</a:t>
            </a:r>
            <a:endParaRPr lang="en-IN" sz="4000" b="1" u="sng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20092598">
            <a:off x="639" y="341184"/>
            <a:ext cx="1561301" cy="82644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HW</a:t>
            </a:r>
          </a:p>
          <a:p>
            <a:pPr algn="ctr"/>
            <a:r>
              <a:rPr lang="en-IN" b="1" dirty="0">
                <a:solidFill>
                  <a:schemeClr val="tx1"/>
                </a:solidFill>
              </a:rPr>
              <a:t>25.8.21</a:t>
            </a:r>
          </a:p>
        </p:txBody>
      </p:sp>
    </p:spTree>
    <p:extLst>
      <p:ext uri="{BB962C8B-B14F-4D97-AF65-F5344CB8AC3E}">
        <p14:creationId xmlns:p14="http://schemas.microsoft.com/office/powerpoint/2010/main" val="205889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0210823_184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09" y="431613"/>
            <a:ext cx="4817203" cy="64263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20210823_184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17" y="431613"/>
            <a:ext cx="4576505" cy="633162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C191F6FA-F0BE-422D-AE5F-4C906924A7EC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834546" y="5786430"/>
            <a:ext cx="2357454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 rot="20092598">
            <a:off x="-9793" y="512522"/>
            <a:ext cx="1561301" cy="615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HW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25.8.21</a:t>
            </a:r>
          </a:p>
        </p:txBody>
      </p:sp>
    </p:spTree>
    <p:extLst>
      <p:ext uri="{BB962C8B-B14F-4D97-AF65-F5344CB8AC3E}">
        <p14:creationId xmlns:p14="http://schemas.microsoft.com/office/powerpoint/2010/main" val="55818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BB025DE6-5897-459D-BAE8-55211AD88D3A}"/>
              </a:ext>
            </a:extLst>
          </p:cNvPr>
          <p:cNvSpPr txBox="1"/>
          <p:nvPr/>
        </p:nvSpPr>
        <p:spPr>
          <a:xfrm>
            <a:off x="1512037" y="1647900"/>
            <a:ext cx="9167925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4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4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4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4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D8F9456F-123A-4B19-A02C-690F9F19F87E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3983990"/>
            <a:ext cx="12192000" cy="2874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422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116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Sipra Rath</cp:lastModifiedBy>
  <cp:revision>14</cp:revision>
  <dcterms:created xsi:type="dcterms:W3CDTF">2021-08-22T13:53:48Z</dcterms:created>
  <dcterms:modified xsi:type="dcterms:W3CDTF">2021-08-23T14:50:36Z</dcterms:modified>
</cp:coreProperties>
</file>