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321" r:id="rId3"/>
    <p:sldId id="334" r:id="rId4"/>
    <p:sldId id="331" r:id="rId5"/>
    <p:sldId id="335" r:id="rId6"/>
    <p:sldId id="333" r:id="rId7"/>
    <p:sldId id="341" r:id="rId8"/>
    <p:sldId id="344" r:id="rId9"/>
    <p:sldId id="342" r:id="rId10"/>
    <p:sldId id="343" r:id="rId11"/>
    <p:sldId id="339" r:id="rId12"/>
    <p:sldId id="278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udhir" initials="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480" y="1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CF04BF-00EE-47F4-9FAA-A4D6B83BD046}" type="datetimeFigureOut">
              <a:rPr lang="en-US" smtClean="0"/>
              <a:pPr/>
              <a:t>11/21/2021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708405-9F2B-493F-893B-B2321E652D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1624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pPr/>
              <a:t>11/21/2021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pPr/>
              <a:t>11/21/2021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pPr/>
              <a:t>11/21/2021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pPr/>
              <a:t>11/21/2021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pPr/>
              <a:t>11/21/2021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pPr/>
              <a:t>11/21/2021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pPr/>
              <a:t>11/21/2021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pPr/>
              <a:t>11/21/2021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pPr/>
              <a:t>11/21/2021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pPr/>
              <a:t>11/21/2021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pPr/>
              <a:t>11/21/2021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61E365-5BBD-4D79-8224-46E9EAEF9383}" type="datetimeFigureOut">
              <a:rPr lang="en-US" smtClean="0"/>
              <a:pPr/>
              <a:t>11/21/2021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241F28-32E4-470A-80F9-C293EA20F2CE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495600" y="2025086"/>
            <a:ext cx="781524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CLASS 	 	:  	UKG</a:t>
            </a:r>
          </a:p>
          <a:p>
            <a:r>
              <a:rPr lang="en-US" sz="3200" b="1" dirty="0"/>
              <a:t>SUBJECT	: 	MATHS</a:t>
            </a:r>
          </a:p>
          <a:p>
            <a:r>
              <a:rPr lang="en-US" sz="3200" b="1" dirty="0"/>
              <a:t>CHAPTER 	: 	“ADDITION”</a:t>
            </a:r>
          </a:p>
          <a:p>
            <a:r>
              <a:rPr lang="en-US" sz="3200" b="1" dirty="0"/>
              <a:t>TOPIC 		: 	STORY SUMS</a:t>
            </a:r>
            <a:endParaRPr lang="en-IN" sz="3200" b="1" dirty="0"/>
          </a:p>
        </p:txBody>
      </p:sp>
      <p:pic>
        <p:nvPicPr>
          <p:cNvPr id="7" name="Google Shape;55;p13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9024958" y="214290"/>
            <a:ext cx="292608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54;p13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0" y="5000636"/>
            <a:ext cx="12192000" cy="185736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521878" y="1131570"/>
            <a:ext cx="6126480" cy="459486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452530" y="428604"/>
            <a:ext cx="91563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CW</a:t>
            </a:r>
            <a:endParaRPr lang="en-IN" sz="4000" dirty="0"/>
          </a:p>
        </p:txBody>
      </p:sp>
      <p:sp>
        <p:nvSpPr>
          <p:cNvPr id="5" name="TextBox 4"/>
          <p:cNvSpPr txBox="1"/>
          <p:nvPr/>
        </p:nvSpPr>
        <p:spPr>
          <a:xfrm>
            <a:off x="1190778" y="1000108"/>
            <a:ext cx="1261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23-11-2021</a:t>
            </a:r>
            <a:endParaRPr lang="en-IN" dirty="0"/>
          </a:p>
        </p:txBody>
      </p:sp>
      <p:pic>
        <p:nvPicPr>
          <p:cNvPr id="6" name="Google Shape;55;p13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9024958" y="214290"/>
            <a:ext cx="292608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464728" y="960120"/>
            <a:ext cx="6583680" cy="493776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52530" y="428604"/>
            <a:ext cx="96051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HW</a:t>
            </a:r>
            <a:endParaRPr lang="en-IN" sz="4000" dirty="0"/>
          </a:p>
        </p:txBody>
      </p:sp>
      <p:sp>
        <p:nvSpPr>
          <p:cNvPr id="6" name="TextBox 5"/>
          <p:cNvSpPr txBox="1"/>
          <p:nvPr/>
        </p:nvSpPr>
        <p:spPr>
          <a:xfrm>
            <a:off x="1190778" y="1000108"/>
            <a:ext cx="1261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23-11-2021</a:t>
            </a:r>
            <a:endParaRPr lang="en-IN" dirty="0"/>
          </a:p>
        </p:txBody>
      </p:sp>
      <p:pic>
        <p:nvPicPr>
          <p:cNvPr id="7" name="Google Shape;55;p13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9024958" y="214290"/>
            <a:ext cx="292608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0" y="4674235"/>
            <a:ext cx="12192000" cy="209423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 Box 1"/>
          <p:cNvSpPr txBox="1"/>
          <p:nvPr/>
        </p:nvSpPr>
        <p:spPr>
          <a:xfrm>
            <a:off x="1731222" y="2636912"/>
            <a:ext cx="8729980" cy="15068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45720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GB" sz="4000" b="1" dirty="0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THANKING YOU</a:t>
            </a:r>
            <a:endParaRPr sz="4000" b="1" dirty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45720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GB" sz="4000" b="1" dirty="0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lang="en-US" sz="4000" b="1" dirty="0"/>
          </a:p>
        </p:txBody>
      </p:sp>
      <p:pic>
        <p:nvPicPr>
          <p:cNvPr id="4" name="Google Shape;55;p13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4881554" y="1571612"/>
            <a:ext cx="292608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03045" y="888476"/>
            <a:ext cx="59355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STORY SUMS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530276" y="107458"/>
            <a:ext cx="3131447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 LET’S DO</a:t>
            </a:r>
          </a:p>
        </p:txBody>
      </p:sp>
      <p:sp>
        <p:nvSpPr>
          <p:cNvPr id="58" name="Rectangle 57"/>
          <p:cNvSpPr/>
          <p:nvPr/>
        </p:nvSpPr>
        <p:spPr>
          <a:xfrm>
            <a:off x="4483616" y="4047873"/>
            <a:ext cx="7315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b="1" dirty="0">
                <a:solidFill>
                  <a:srgbClr val="FF0000"/>
                </a:solidFill>
              </a:rPr>
              <a:t>+</a:t>
            </a:r>
            <a:endParaRPr lang="en-US" sz="5400" dirty="0"/>
          </a:p>
        </p:txBody>
      </p:sp>
      <p:sp>
        <p:nvSpPr>
          <p:cNvPr id="59" name="Rectangle 58"/>
          <p:cNvSpPr/>
          <p:nvPr/>
        </p:nvSpPr>
        <p:spPr>
          <a:xfrm>
            <a:off x="9264352" y="4017256"/>
            <a:ext cx="914400" cy="9144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>
                <a:solidFill>
                  <a:srgbClr val="FF0000"/>
                </a:solidFill>
              </a:rPr>
              <a:t>4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6676186" y="4651642"/>
            <a:ext cx="914400" cy="914400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 flipH="1">
            <a:off x="8177756" y="4244328"/>
            <a:ext cx="476266" cy="576064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>
                <a:solidFill>
                  <a:srgbClr val="FF0000"/>
                </a:solidFill>
              </a:rPr>
              <a:t>=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2391336" y="4079721"/>
            <a:ext cx="914400" cy="9144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4530276" y="2713354"/>
            <a:ext cx="66924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b="1" dirty="0">
                <a:solidFill>
                  <a:srgbClr val="FF0000"/>
                </a:solidFill>
              </a:rPr>
              <a:t>+</a:t>
            </a:r>
            <a:endParaRPr lang="en-US" sz="5400" dirty="0"/>
          </a:p>
        </p:txBody>
      </p:sp>
      <p:sp>
        <p:nvSpPr>
          <p:cNvPr id="69" name="Rectangle 68"/>
          <p:cNvSpPr/>
          <p:nvPr/>
        </p:nvSpPr>
        <p:spPr>
          <a:xfrm>
            <a:off x="6237336" y="4052688"/>
            <a:ext cx="914400" cy="9144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94228" y="4161274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/>
              <a:t>2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6446314" y="4158359"/>
            <a:ext cx="4762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/>
              <a:t>2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74783" y="1538013"/>
            <a:ext cx="9443100" cy="584775"/>
          </a:xfrm>
          <a:prstGeom prst="rect">
            <a:avLst/>
          </a:prstGeom>
          <a:solidFill>
            <a:schemeClr val="accent2"/>
          </a:solidFill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b="1" dirty="0"/>
              <a:t>How many </a:t>
            </a:r>
            <a:r>
              <a:rPr lang="en-US" sz="3200" b="1" dirty="0" smtClean="0"/>
              <a:t>flowers </a:t>
            </a:r>
            <a:r>
              <a:rPr lang="en-US" sz="3200" b="1" dirty="0"/>
              <a:t>are there altogether 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78587" y="5462348"/>
            <a:ext cx="5738366" cy="58477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3200" b="1" dirty="0"/>
              <a:t>Altogether there are </a:t>
            </a:r>
            <a:r>
              <a:rPr lang="en-US" sz="3200" b="1" dirty="0" smtClean="0"/>
              <a:t>___flowers</a:t>
            </a:r>
            <a:r>
              <a:rPr lang="en-US" sz="3200" b="1" dirty="0" smtClean="0"/>
              <a:t>.</a:t>
            </a:r>
            <a:endParaRPr lang="en-US" sz="32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4511824" y="5360247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4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21" name="Picture 20" descr="downloa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1898" y="2667002"/>
            <a:ext cx="1397954" cy="904874"/>
          </a:xfrm>
          <a:prstGeom prst="rect">
            <a:avLst/>
          </a:prstGeom>
        </p:spPr>
      </p:pic>
      <p:pic>
        <p:nvPicPr>
          <p:cNvPr id="22" name="Picture 21" descr="downloa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2096" y="2667002"/>
            <a:ext cx="1397954" cy="904874"/>
          </a:xfrm>
          <a:prstGeom prst="rect">
            <a:avLst/>
          </a:prstGeom>
        </p:spPr>
      </p:pic>
      <p:pic>
        <p:nvPicPr>
          <p:cNvPr id="24" name="Picture 23" descr="downloa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53058" y="2667002"/>
            <a:ext cx="1397954" cy="904874"/>
          </a:xfrm>
          <a:prstGeom prst="rect">
            <a:avLst/>
          </a:prstGeom>
        </p:spPr>
      </p:pic>
      <p:pic>
        <p:nvPicPr>
          <p:cNvPr id="25" name="Picture 24" descr="downloa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3256" y="2667002"/>
            <a:ext cx="1397954" cy="904874"/>
          </a:xfrm>
          <a:prstGeom prst="rect">
            <a:avLst/>
          </a:prstGeom>
        </p:spPr>
      </p:pic>
      <p:pic>
        <p:nvPicPr>
          <p:cNvPr id="26" name="Google Shape;55;p13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9024958" y="214290"/>
            <a:ext cx="292608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9" grpId="0"/>
      <p:bldP spid="2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959402" y="3965638"/>
            <a:ext cx="914400" cy="9144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2" name="Rectangle 11"/>
          <p:cNvSpPr/>
          <p:nvPr/>
        </p:nvSpPr>
        <p:spPr>
          <a:xfrm>
            <a:off x="9389368" y="3972666"/>
            <a:ext cx="914400" cy="9144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 flipH="1">
            <a:off x="4915209" y="4038117"/>
            <a:ext cx="91439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b="1" dirty="0">
                <a:solidFill>
                  <a:srgbClr val="FF0000"/>
                </a:solidFill>
              </a:rPr>
              <a:t>+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472638" y="4016762"/>
            <a:ext cx="914400" cy="9144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21" name="Rectangle 20"/>
          <p:cNvSpPr/>
          <p:nvPr/>
        </p:nvSpPr>
        <p:spPr>
          <a:xfrm rot="10800000" flipV="1">
            <a:off x="7536159" y="4509120"/>
            <a:ext cx="164413" cy="360040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96738" y="911884"/>
            <a:ext cx="7629290" cy="584775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b="1" dirty="0"/>
              <a:t>How many </a:t>
            </a:r>
            <a:r>
              <a:rPr lang="en-US" sz="3200" b="1" dirty="0" smtClean="0"/>
              <a:t>tigers </a:t>
            </a:r>
            <a:r>
              <a:rPr lang="en-US" sz="3200" b="1" dirty="0"/>
              <a:t>are there altogether ?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645672" y="4059054"/>
            <a:ext cx="49725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/>
              <a:t>7</a:t>
            </a:r>
            <a:endParaRPr lang="en-US" sz="4000" b="1" dirty="0"/>
          </a:p>
        </p:txBody>
      </p:sp>
      <p:sp>
        <p:nvSpPr>
          <p:cNvPr id="30" name="Rectangle 29"/>
          <p:cNvSpPr/>
          <p:nvPr/>
        </p:nvSpPr>
        <p:spPr>
          <a:xfrm>
            <a:off x="8371944" y="4077072"/>
            <a:ext cx="41389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</a:rPr>
              <a:t>=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110414" y="5554230"/>
            <a:ext cx="5417380" cy="58477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3200" b="1" dirty="0"/>
              <a:t>Altogether there </a:t>
            </a:r>
            <a:r>
              <a:rPr lang="en-US" sz="3200" b="1" dirty="0" smtClean="0"/>
              <a:t>are ___tigers</a:t>
            </a:r>
            <a:r>
              <a:rPr lang="en-US" sz="3200" b="1" dirty="0" smtClean="0"/>
              <a:t>.</a:t>
            </a:r>
            <a:endParaRPr lang="en-US" sz="32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4738678" y="5492674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7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 flipH="1">
            <a:off x="4936036" y="2809491"/>
            <a:ext cx="91439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b="1" dirty="0">
                <a:solidFill>
                  <a:srgbClr val="FF0000"/>
                </a:solidFill>
              </a:rPr>
              <a:t>+</a:t>
            </a:r>
          </a:p>
        </p:txBody>
      </p:sp>
      <p:pic>
        <p:nvPicPr>
          <p:cNvPr id="32" name="Picture 31" descr="download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3836" y="1857364"/>
            <a:ext cx="1143008" cy="1971856"/>
          </a:xfrm>
          <a:prstGeom prst="rect">
            <a:avLst/>
          </a:prstGeom>
        </p:spPr>
      </p:pic>
      <p:pic>
        <p:nvPicPr>
          <p:cNvPr id="34" name="Picture 33" descr="download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5406" y="1857364"/>
            <a:ext cx="1143008" cy="1971856"/>
          </a:xfrm>
          <a:prstGeom prst="rect">
            <a:avLst/>
          </a:prstGeom>
        </p:spPr>
      </p:pic>
      <p:pic>
        <p:nvPicPr>
          <p:cNvPr id="35" name="Picture 34" descr="download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5538" y="1857364"/>
            <a:ext cx="1143008" cy="1971856"/>
          </a:xfrm>
          <a:prstGeom prst="rect">
            <a:avLst/>
          </a:prstGeom>
        </p:spPr>
      </p:pic>
      <p:pic>
        <p:nvPicPr>
          <p:cNvPr id="36" name="Picture 35" descr="download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5670" y="1814334"/>
            <a:ext cx="1143008" cy="1971856"/>
          </a:xfrm>
          <a:prstGeom prst="rect">
            <a:avLst/>
          </a:prstGeom>
        </p:spPr>
      </p:pic>
      <p:pic>
        <p:nvPicPr>
          <p:cNvPr id="37" name="Picture 36" descr="download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38810" y="1857364"/>
            <a:ext cx="1143008" cy="1971856"/>
          </a:xfrm>
          <a:prstGeom prst="rect">
            <a:avLst/>
          </a:prstGeom>
        </p:spPr>
      </p:pic>
      <p:pic>
        <p:nvPicPr>
          <p:cNvPr id="38" name="Picture 37" descr="download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10380" y="1857364"/>
            <a:ext cx="1143008" cy="1971856"/>
          </a:xfrm>
          <a:prstGeom prst="rect">
            <a:avLst/>
          </a:prstGeom>
        </p:spPr>
      </p:pic>
      <p:pic>
        <p:nvPicPr>
          <p:cNvPr id="39" name="Picture 38" descr="download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0512" y="1857364"/>
            <a:ext cx="1143008" cy="1971856"/>
          </a:xfrm>
          <a:prstGeom prst="rect">
            <a:avLst/>
          </a:prstGeom>
        </p:spPr>
      </p:pic>
      <p:pic>
        <p:nvPicPr>
          <p:cNvPr id="23" name="Google Shape;55;p13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9024958" y="214290"/>
            <a:ext cx="292608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2193612" y="3701281"/>
            <a:ext cx="914400" cy="9144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rgbClr val="FF0000"/>
                </a:solidFill>
              </a:rPr>
              <a:t>3</a:t>
            </a:r>
            <a:endParaRPr lang="en-US" sz="5400" b="1" dirty="0">
              <a:solidFill>
                <a:srgbClr val="FF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442084" y="3672734"/>
            <a:ext cx="914400" cy="9144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4" name="Rectangle 13"/>
          <p:cNvSpPr/>
          <p:nvPr/>
        </p:nvSpPr>
        <p:spPr>
          <a:xfrm flipV="1">
            <a:off x="4281945" y="3768334"/>
            <a:ext cx="91439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b="1" dirty="0">
                <a:solidFill>
                  <a:srgbClr val="FF0000"/>
                </a:solidFill>
              </a:rPr>
              <a:t>+</a:t>
            </a:r>
          </a:p>
        </p:txBody>
      </p:sp>
      <p:sp>
        <p:nvSpPr>
          <p:cNvPr id="22" name="Rectangle 21"/>
          <p:cNvSpPr/>
          <p:nvPr/>
        </p:nvSpPr>
        <p:spPr>
          <a:xfrm rot="10800000" flipV="1">
            <a:off x="8718970" y="3933056"/>
            <a:ext cx="113334" cy="338899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>
                <a:solidFill>
                  <a:srgbClr val="FF0000"/>
                </a:solidFill>
              </a:rPr>
              <a:t>=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7408" y="1124744"/>
            <a:ext cx="6887527" cy="584775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sz="3200" b="1" dirty="0"/>
              <a:t>How many balls are there altogether ?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6440" y="2420223"/>
            <a:ext cx="1030504" cy="887946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84032" y="2375431"/>
            <a:ext cx="1030504" cy="887946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87688" y="2404911"/>
            <a:ext cx="1030504" cy="887946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5560" y="2405762"/>
            <a:ext cx="1030504" cy="887946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6160" y="2361460"/>
            <a:ext cx="1030504" cy="887946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31904" y="2377272"/>
            <a:ext cx="1030504" cy="887946"/>
          </a:xfrm>
          <a:prstGeom prst="rect">
            <a:avLst/>
          </a:prstGeom>
        </p:spPr>
      </p:pic>
      <p:sp>
        <p:nvSpPr>
          <p:cNvPr id="35" name="TextBox 34"/>
          <p:cNvSpPr txBox="1"/>
          <p:nvPr/>
        </p:nvSpPr>
        <p:spPr>
          <a:xfrm>
            <a:off x="1009684" y="5215966"/>
            <a:ext cx="5353068" cy="58477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3200" b="1" dirty="0"/>
              <a:t>Altogether there </a:t>
            </a:r>
            <a:r>
              <a:rPr lang="en-US" sz="3200" b="1" dirty="0" smtClean="0"/>
              <a:t>are ___balls</a:t>
            </a:r>
            <a:r>
              <a:rPr lang="en-US" sz="3200" b="1" dirty="0"/>
              <a:t>.</a:t>
            </a:r>
          </a:p>
        </p:txBody>
      </p:sp>
      <p:sp>
        <p:nvSpPr>
          <p:cNvPr id="18" name="Rectangle 17"/>
          <p:cNvSpPr/>
          <p:nvPr/>
        </p:nvSpPr>
        <p:spPr>
          <a:xfrm flipV="1">
            <a:off x="4281945" y="2501688"/>
            <a:ext cx="91439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b="1" dirty="0">
                <a:solidFill>
                  <a:srgbClr val="FF0000"/>
                </a:solidFill>
              </a:rPr>
              <a:t>+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192344" y="3645024"/>
            <a:ext cx="914400" cy="9144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400" b="1" dirty="0">
              <a:solidFill>
                <a:schemeClr val="tx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9400918" y="3701281"/>
            <a:ext cx="49725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/>
              <a:t>6</a:t>
            </a:r>
            <a:endParaRPr lang="en-US" sz="40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4621898" y="5145144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6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23" name="Google Shape;55;p13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9024958" y="214290"/>
            <a:ext cx="292608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9425934" y="3320904"/>
            <a:ext cx="914400" cy="9144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 rot="10800000" flipV="1">
            <a:off x="4721350" y="3545112"/>
            <a:ext cx="5999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+</a:t>
            </a:r>
            <a:endParaRPr lang="en-US" sz="3600" b="1" dirty="0"/>
          </a:p>
        </p:txBody>
      </p:sp>
      <p:sp>
        <p:nvSpPr>
          <p:cNvPr id="23" name="Rectangle 22"/>
          <p:cNvSpPr/>
          <p:nvPr/>
        </p:nvSpPr>
        <p:spPr>
          <a:xfrm>
            <a:off x="8444853" y="3514168"/>
            <a:ext cx="41389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</a:rPr>
              <a:t>=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5440" y="1730400"/>
            <a:ext cx="900635" cy="1249095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9536" y="1731333"/>
            <a:ext cx="900635" cy="1249095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7728" y="1711317"/>
            <a:ext cx="900635" cy="1249095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83632" y="1719011"/>
            <a:ext cx="900635" cy="124909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069157" y="368049"/>
            <a:ext cx="6760440" cy="584775"/>
          </a:xfrm>
          <a:prstGeom prst="rect">
            <a:avLst/>
          </a:prstGeom>
          <a:solidFill>
            <a:schemeClr val="accent2"/>
          </a:solidFill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3200" b="1" dirty="0"/>
              <a:t>How many trees are there altogether ?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1202652" y="4977471"/>
            <a:ext cx="5334024" cy="58477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3200" b="1" dirty="0"/>
              <a:t>Altogether there </a:t>
            </a:r>
            <a:r>
              <a:rPr lang="en-US" sz="3200" b="1" dirty="0" smtClean="0"/>
              <a:t>are ___trees</a:t>
            </a:r>
            <a:r>
              <a:rPr lang="en-US" sz="3200" b="1" dirty="0"/>
              <a:t>.</a:t>
            </a: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19936" y="1688771"/>
            <a:ext cx="900635" cy="1249095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84032" y="1689704"/>
            <a:ext cx="900635" cy="1249095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12224" y="1669688"/>
            <a:ext cx="900635" cy="1249095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48128" y="1677382"/>
            <a:ext cx="900635" cy="1249095"/>
          </a:xfrm>
          <a:prstGeom prst="rect">
            <a:avLst/>
          </a:prstGeom>
        </p:spPr>
      </p:pic>
      <p:sp>
        <p:nvSpPr>
          <p:cNvPr id="27" name="Rectangle 26"/>
          <p:cNvSpPr/>
          <p:nvPr/>
        </p:nvSpPr>
        <p:spPr>
          <a:xfrm>
            <a:off x="6784045" y="3308221"/>
            <a:ext cx="914400" cy="9144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31" name="Rectangle 30"/>
          <p:cNvSpPr/>
          <p:nvPr/>
        </p:nvSpPr>
        <p:spPr>
          <a:xfrm>
            <a:off x="2308866" y="3380134"/>
            <a:ext cx="914400" cy="9144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32" name="Rectangle 31"/>
          <p:cNvSpPr/>
          <p:nvPr/>
        </p:nvSpPr>
        <p:spPr>
          <a:xfrm rot="10800000" flipV="1">
            <a:off x="4721350" y="1916832"/>
            <a:ext cx="5999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+</a:t>
            </a:r>
            <a:endParaRPr lang="en-US" sz="3600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9634508" y="3372491"/>
            <a:ext cx="49725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/>
              <a:t>8</a:t>
            </a:r>
            <a:endParaRPr lang="en-US" sz="4000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4811961" y="4943444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8</a:t>
            </a:r>
            <a:endParaRPr lang="en-US" sz="1600" dirty="0">
              <a:solidFill>
                <a:srgbClr val="FF0000"/>
              </a:solidFill>
            </a:endParaRPr>
          </a:p>
        </p:txBody>
      </p:sp>
      <p:pic>
        <p:nvPicPr>
          <p:cNvPr id="30" name="Google Shape;55;p13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9024958" y="214290"/>
            <a:ext cx="292608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943440" y="3617724"/>
            <a:ext cx="914400" cy="9144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rgbClr val="FF0000"/>
                </a:solidFill>
              </a:rPr>
              <a:t>7</a:t>
            </a:r>
            <a:endParaRPr lang="en-US" sz="1600" b="1" dirty="0">
              <a:solidFill>
                <a:srgbClr val="FF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315151" y="3583930"/>
            <a:ext cx="914400" cy="9144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rgbClr val="FF0000"/>
                </a:solidFill>
              </a:rPr>
              <a:t>6</a:t>
            </a:r>
            <a:endParaRPr lang="en-US" sz="1600" b="1" dirty="0">
              <a:solidFill>
                <a:srgbClr val="FF000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 rot="10800000" flipH="1" flipV="1">
            <a:off x="4832730" y="3674453"/>
            <a:ext cx="402063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b="1" dirty="0">
                <a:solidFill>
                  <a:srgbClr val="FF0000"/>
                </a:solidFill>
              </a:rPr>
              <a:t>+</a:t>
            </a:r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5400000">
            <a:off x="2981890" y="2198023"/>
            <a:ext cx="548640" cy="783035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5400000">
            <a:off x="2036734" y="2183728"/>
            <a:ext cx="548640" cy="783035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5400000">
            <a:off x="1100630" y="2198022"/>
            <a:ext cx="548640" cy="783035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5400000">
            <a:off x="3861577" y="2403150"/>
            <a:ext cx="548640" cy="83232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82563" y="1285860"/>
            <a:ext cx="9656170" cy="707886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r>
              <a:rPr lang="en-US" sz="4000" b="1" dirty="0"/>
              <a:t>How many pineapples are there altogether ?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86367" y="5364505"/>
            <a:ext cx="6332503" cy="58477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3200" b="1" dirty="0"/>
              <a:t>Altogether </a:t>
            </a:r>
            <a:r>
              <a:rPr lang="en-US" sz="3200" b="1" dirty="0" smtClean="0"/>
              <a:t>there are ___pineapples</a:t>
            </a:r>
            <a:r>
              <a:rPr lang="en-US" sz="3200" b="1" dirty="0"/>
              <a:t>.</a:t>
            </a:r>
          </a:p>
        </p:txBody>
      </p:sp>
      <p:pic>
        <p:nvPicPr>
          <p:cNvPr id="40" name="Picture 39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5400000">
            <a:off x="7508869" y="2201092"/>
            <a:ext cx="548640" cy="783035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5400000">
            <a:off x="6563713" y="2186797"/>
            <a:ext cx="548640" cy="783035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5400000">
            <a:off x="5627609" y="2201091"/>
            <a:ext cx="548640" cy="783035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5400000">
            <a:off x="2991415" y="2697887"/>
            <a:ext cx="548640" cy="783035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5400000">
            <a:off x="2046259" y="2683592"/>
            <a:ext cx="548640" cy="783035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5400000">
            <a:off x="1110155" y="2697886"/>
            <a:ext cx="548640" cy="783035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5400000">
            <a:off x="7518394" y="2700956"/>
            <a:ext cx="548640" cy="783035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5400000">
            <a:off x="6573238" y="2686661"/>
            <a:ext cx="548640" cy="783035"/>
          </a:xfrm>
          <a:prstGeom prst="rect">
            <a:avLst/>
          </a:prstGeom>
        </p:spPr>
      </p:pic>
      <p:pic>
        <p:nvPicPr>
          <p:cNvPr id="48" name="Picture 47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5400000">
            <a:off x="5637134" y="2700955"/>
            <a:ext cx="548640" cy="783035"/>
          </a:xfrm>
          <a:prstGeom prst="rect">
            <a:avLst/>
          </a:prstGeom>
        </p:spPr>
      </p:pic>
      <p:sp>
        <p:nvSpPr>
          <p:cNvPr id="49" name="Rectangle 48"/>
          <p:cNvSpPr/>
          <p:nvPr/>
        </p:nvSpPr>
        <p:spPr>
          <a:xfrm>
            <a:off x="8926016" y="3587010"/>
            <a:ext cx="1130424" cy="9144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 rot="10800000" flipH="1" flipV="1">
            <a:off x="4832235" y="2457633"/>
            <a:ext cx="402063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b="1" dirty="0">
                <a:solidFill>
                  <a:srgbClr val="FF0000"/>
                </a:solidFill>
              </a:rPr>
              <a:t>+</a:t>
            </a:r>
          </a:p>
        </p:txBody>
      </p:sp>
      <p:sp>
        <p:nvSpPr>
          <p:cNvPr id="51" name="Rectangle 50"/>
          <p:cNvSpPr/>
          <p:nvPr/>
        </p:nvSpPr>
        <p:spPr>
          <a:xfrm>
            <a:off x="8149059" y="3627556"/>
            <a:ext cx="46519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400" b="1" dirty="0">
                <a:solidFill>
                  <a:srgbClr val="FF0000"/>
                </a:solidFill>
              </a:rPr>
              <a:t>=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9136951" y="3659988"/>
            <a:ext cx="8098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/>
              <a:t>13</a:t>
            </a:r>
            <a:endParaRPr lang="en-US" sz="4000" b="1" dirty="0"/>
          </a:p>
        </p:txBody>
      </p:sp>
      <p:sp>
        <p:nvSpPr>
          <p:cNvPr id="53" name="TextBox 52"/>
          <p:cNvSpPr txBox="1"/>
          <p:nvPr/>
        </p:nvSpPr>
        <p:spPr>
          <a:xfrm>
            <a:off x="4394730" y="5426060"/>
            <a:ext cx="8750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13</a:t>
            </a:r>
            <a:endParaRPr lang="en-US" sz="1200" dirty="0">
              <a:solidFill>
                <a:srgbClr val="FF0000"/>
              </a:solidFill>
            </a:endParaRPr>
          </a:p>
        </p:txBody>
      </p:sp>
      <p:pic>
        <p:nvPicPr>
          <p:cNvPr id="26" name="Google Shape;55;p13"/>
          <p:cNvPicPr preferRelativeResize="0"/>
          <p:nvPr/>
        </p:nvPicPr>
        <p:blipFill rotWithShape="1">
          <a:blip r:embed="rId4"/>
          <a:srcRect/>
          <a:stretch>
            <a:fillRect/>
          </a:stretch>
        </p:blipFill>
        <p:spPr>
          <a:xfrm>
            <a:off x="9024958" y="214290"/>
            <a:ext cx="292608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Rectangle 113"/>
          <p:cNvSpPr/>
          <p:nvPr/>
        </p:nvSpPr>
        <p:spPr>
          <a:xfrm>
            <a:off x="7585446" y="3532256"/>
            <a:ext cx="51008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=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15724" y="255138"/>
            <a:ext cx="576055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/>
              <a:t>ACTIVITY FOR NOTE BOOK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23392" y="1528637"/>
            <a:ext cx="11161240" cy="132207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914400" indent="-914400"/>
            <a:r>
              <a:rPr lang="en-US" sz="4000" b="1" dirty="0"/>
              <a:t> Q1.	Rohan buys</a:t>
            </a:r>
            <a:r>
              <a:rPr lang="en-US" sz="4000" b="1" dirty="0">
                <a:solidFill>
                  <a:srgbClr val="FF0000"/>
                </a:solidFill>
              </a:rPr>
              <a:t> 2 </a:t>
            </a:r>
            <a:r>
              <a:rPr lang="en-US" sz="4000" b="1" dirty="0" err="1" smtClean="0"/>
              <a:t>Kitkat</a:t>
            </a:r>
            <a:r>
              <a:rPr lang="en-US" sz="4000" b="1" dirty="0" smtClean="0"/>
              <a:t> </a:t>
            </a:r>
            <a:r>
              <a:rPr lang="en-US" sz="4000" b="1" dirty="0"/>
              <a:t>and </a:t>
            </a:r>
            <a:r>
              <a:rPr lang="en-US" sz="4000" b="1" dirty="0">
                <a:solidFill>
                  <a:srgbClr val="FF0000"/>
                </a:solidFill>
              </a:rPr>
              <a:t>3</a:t>
            </a:r>
            <a:r>
              <a:rPr lang="en-US" sz="4000" b="1" dirty="0"/>
              <a:t> dairy </a:t>
            </a:r>
            <a:r>
              <a:rPr lang="en-US" sz="4000" b="1" dirty="0" smtClean="0"/>
              <a:t>milk. </a:t>
            </a:r>
            <a:r>
              <a:rPr lang="en-US" sz="4000" b="1" dirty="0"/>
              <a:t>How many chocolates he buys altogether ?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760296" y="3429000"/>
            <a:ext cx="914400" cy="9144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>
                <a:solidFill>
                  <a:schemeClr val="tx1"/>
                </a:solidFill>
              </a:rPr>
              <a:t>5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855640" y="3429000"/>
            <a:ext cx="914400" cy="9144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>
                <a:solidFill>
                  <a:srgbClr val="FF0000"/>
                </a:solidFill>
              </a:rPr>
              <a:t>2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655840" y="3501479"/>
            <a:ext cx="216497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dirty="0">
                <a:solidFill>
                  <a:srgbClr val="FF0000"/>
                </a:solidFill>
              </a:rPr>
              <a:t>+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899212" y="3429000"/>
            <a:ext cx="914400" cy="9144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>
                <a:solidFill>
                  <a:srgbClr val="FF0000"/>
                </a:solidFill>
              </a:rPr>
              <a:t>3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87805" y="4833620"/>
            <a:ext cx="748792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Altogether he buys ___ </a:t>
            </a:r>
            <a:r>
              <a:rPr lang="en-US" sz="3200" b="1" dirty="0" smtClean="0"/>
              <a:t>chocolates.</a:t>
            </a:r>
            <a:endParaRPr lang="en-US" sz="3200" b="1" dirty="0"/>
          </a:p>
        </p:txBody>
      </p:sp>
      <p:sp>
        <p:nvSpPr>
          <p:cNvPr id="13" name="Rectangle 12"/>
          <p:cNvSpPr/>
          <p:nvPr/>
        </p:nvSpPr>
        <p:spPr>
          <a:xfrm>
            <a:off x="4625975" y="4782185"/>
            <a:ext cx="978535" cy="547370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  5</a:t>
            </a:r>
            <a:endParaRPr lang="en-US" sz="1200" b="1" dirty="0">
              <a:solidFill>
                <a:srgbClr val="FF0000"/>
              </a:solidFill>
            </a:endParaRPr>
          </a:p>
        </p:txBody>
      </p:sp>
      <p:pic>
        <p:nvPicPr>
          <p:cNvPr id="15" name="Google Shape;55;p13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9024958" y="214290"/>
            <a:ext cx="292608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" grpId="0"/>
      <p:bldP spid="11" grpId="0" animBg="1"/>
      <p:bldP spid="12" grpId="0" animBg="1"/>
      <p:bldP spid="9" grpId="0"/>
      <p:bldP spid="14" grpId="0" animBg="1"/>
      <p:bldP spid="13" grpId="0" bldLvl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Rectangle 113"/>
          <p:cNvSpPr/>
          <p:nvPr/>
        </p:nvSpPr>
        <p:spPr>
          <a:xfrm>
            <a:off x="7623166" y="3069794"/>
            <a:ext cx="51008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=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150" y="1176867"/>
            <a:ext cx="10841998" cy="1323439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974725" indent="-974725"/>
            <a:r>
              <a:rPr lang="en-US" sz="4000" b="1" dirty="0"/>
              <a:t> Q2. There are</a:t>
            </a:r>
            <a:r>
              <a:rPr lang="en-US" sz="4000" b="1" dirty="0">
                <a:solidFill>
                  <a:srgbClr val="FF0000"/>
                </a:solidFill>
              </a:rPr>
              <a:t> 5 red</a:t>
            </a:r>
            <a:r>
              <a:rPr lang="en-US" sz="4000" b="1" dirty="0"/>
              <a:t> fish and </a:t>
            </a:r>
            <a:r>
              <a:rPr lang="en-US" sz="4000" b="1" dirty="0">
                <a:solidFill>
                  <a:srgbClr val="FF0000"/>
                </a:solidFill>
              </a:rPr>
              <a:t>5</a:t>
            </a:r>
            <a:r>
              <a:rPr lang="en-US" sz="4000" b="1" dirty="0"/>
              <a:t> </a:t>
            </a:r>
            <a:r>
              <a:rPr lang="en-US" sz="4000" b="1" dirty="0">
                <a:solidFill>
                  <a:srgbClr val="FFC000"/>
                </a:solidFill>
              </a:rPr>
              <a:t>yellow</a:t>
            </a:r>
            <a:r>
              <a:rPr lang="en-US" sz="4000" b="1" dirty="0"/>
              <a:t> fish.                How many fish were there altogether ?</a:t>
            </a:r>
          </a:p>
        </p:txBody>
      </p:sp>
      <p:sp>
        <p:nvSpPr>
          <p:cNvPr id="11" name="Rectangle 10"/>
          <p:cNvSpPr/>
          <p:nvPr/>
        </p:nvSpPr>
        <p:spPr>
          <a:xfrm>
            <a:off x="9106053" y="2992803"/>
            <a:ext cx="914400" cy="9144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>
                <a:solidFill>
                  <a:schemeClr val="tx1"/>
                </a:solidFill>
              </a:rPr>
              <a:t>10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279576" y="2975675"/>
            <a:ext cx="914400" cy="9144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>
                <a:solidFill>
                  <a:srgbClr val="FF0000"/>
                </a:solidFill>
              </a:rPr>
              <a:t>5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205325" y="3039017"/>
            <a:ext cx="216497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dirty="0">
                <a:solidFill>
                  <a:srgbClr val="FF0000"/>
                </a:solidFill>
              </a:rPr>
              <a:t>+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735960" y="2966538"/>
            <a:ext cx="914400" cy="9144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>
                <a:solidFill>
                  <a:srgbClr val="FFC000"/>
                </a:solidFill>
              </a:rPr>
              <a:t>5</a:t>
            </a:r>
            <a:endParaRPr lang="en-US" b="1" dirty="0">
              <a:solidFill>
                <a:srgbClr val="FFC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42634" y="4572417"/>
            <a:ext cx="73136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 _______ fish were there altogether 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415480" y="4499449"/>
            <a:ext cx="720690" cy="547437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10</a:t>
            </a:r>
            <a:endParaRPr lang="en-US" sz="1200" b="1" dirty="0">
              <a:solidFill>
                <a:srgbClr val="FF0000"/>
              </a:solidFill>
            </a:endParaRPr>
          </a:p>
        </p:txBody>
      </p:sp>
      <p:pic>
        <p:nvPicPr>
          <p:cNvPr id="15" name="Google Shape;55;p13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8953520" y="214290"/>
            <a:ext cx="292608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" grpId="0"/>
      <p:bldP spid="11" grpId="0" animBg="1"/>
      <p:bldP spid="12" grpId="0" animBg="1"/>
      <p:bldP spid="9" grpId="0"/>
      <p:bldP spid="14" grpId="0" animBg="1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9696" y="280000"/>
            <a:ext cx="4526280" cy="603504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52530" y="428604"/>
            <a:ext cx="91563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CW</a:t>
            </a:r>
            <a:endParaRPr lang="en-IN" sz="4000" dirty="0"/>
          </a:p>
        </p:txBody>
      </p:sp>
      <p:sp>
        <p:nvSpPr>
          <p:cNvPr id="6" name="TextBox 5"/>
          <p:cNvSpPr txBox="1"/>
          <p:nvPr/>
        </p:nvSpPr>
        <p:spPr>
          <a:xfrm>
            <a:off x="1190778" y="1000108"/>
            <a:ext cx="1261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23-11-2021</a:t>
            </a:r>
            <a:endParaRPr lang="en-IN" dirty="0"/>
          </a:p>
        </p:txBody>
      </p:sp>
      <p:pic>
        <p:nvPicPr>
          <p:cNvPr id="7" name="Google Shape;55;p13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9024958" y="214290"/>
            <a:ext cx="292608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</TotalTime>
  <Words>170</Words>
  <Application>Microsoft Office PowerPoint</Application>
  <PresentationFormat>Custom</PresentationFormat>
  <Paragraphs>76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SONY</dc:creator>
  <cp:lastModifiedBy>Windows User</cp:lastModifiedBy>
  <cp:revision>334</cp:revision>
  <dcterms:created xsi:type="dcterms:W3CDTF">2020-07-01T07:27:00Z</dcterms:created>
  <dcterms:modified xsi:type="dcterms:W3CDTF">2021-11-21T05:07:25Z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1033-11.2.0.9739</vt:lpwstr>
  </property>
</Properties>
</file>