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70" r:id="rId4"/>
    <p:sldId id="280" r:id="rId5"/>
    <p:sldId id="273" r:id="rId6"/>
    <p:sldId id="269" r:id="rId7"/>
    <p:sldId id="274" r:id="rId8"/>
    <p:sldId id="275" r:id="rId9"/>
    <p:sldId id="276" r:id="rId10"/>
    <p:sldId id="272" r:id="rId11"/>
    <p:sldId id="277" r:id="rId12"/>
    <p:sldId id="279" r:id="rId13"/>
    <p:sldId id="278" r:id="rId14"/>
    <p:sldId id="258" r:id="rId15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E37"/>
    <a:srgbClr val="257139"/>
    <a:srgbClr val="366D29"/>
    <a:srgbClr val="29511F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18" y="-54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7"/>
            <a:ext cx="91811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8" y="274640"/>
            <a:ext cx="243030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2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7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7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2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6077-B8ED-455C-9B37-914706D1C2E2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E821-5658-4569-B7D8-0D27947BB5C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337506" y="214292"/>
            <a:ext cx="2700357" cy="926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1894" y="2143116"/>
            <a:ext cx="9827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WELCOME TO THE ON LINE CLASS</a:t>
            </a:r>
          </a:p>
          <a:p>
            <a:r>
              <a:rPr lang="en-US" sz="3200" b="1" dirty="0" smtClean="0"/>
              <a:t>                        CLASS-UKG</a:t>
            </a:r>
          </a:p>
          <a:p>
            <a:r>
              <a:rPr lang="en-US" sz="3200" b="1" dirty="0" smtClean="0"/>
              <a:t>                        SUBJECT-MATHS</a:t>
            </a:r>
          </a:p>
          <a:p>
            <a:r>
              <a:rPr lang="en-US" sz="3200" b="1" dirty="0" smtClean="0"/>
              <a:t>                        TOPIC- MAKING PAIRS &amp; 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              COUNTING BY 2S</a:t>
            </a:r>
          </a:p>
          <a:p>
            <a:r>
              <a:rPr lang="en-US" sz="3200" b="1" dirty="0" smtClean="0"/>
              <a:t>                                     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creenshot_20211105-150118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" y="-1"/>
            <a:ext cx="107753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Screenshot_20211105-150145_You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22" y="5229202"/>
            <a:ext cx="7075054" cy="13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02" y="4149082"/>
            <a:ext cx="850595" cy="148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8469" y="5517234"/>
            <a:ext cx="1275309" cy="107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7822" y="1628800"/>
            <a:ext cx="661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The numbers jumped by Tom are  2, 4   &amp; 6. 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34088" y="188642"/>
            <a:ext cx="4159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FF0000"/>
                </a:solidFill>
              </a:rPr>
              <a:t>COUNTING BY 2S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5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05486 -0.09931 C 0.06649 -0.12199 0.08368 -0.13472 0.10173 -0.13472 C 0.12222 -0.13472 0.13836 -0.12199 0.15 -0.09931 L 0.20468 0 " pathEditMode="relative" rAng="1620000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34 0.02797 L 0.25451 -0.09337 C 0.2651 -0.12133 0.2809 -0.13704 0.2974 -0.13704 C 0.31615 -0.13704 0.33108 -0.12133 0.34167 -0.09337 L 0.39184 0.02797 " pathEditMode="relative" rAng="16200000" ptsTypes="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8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79 0.02796 L 0.45353 -0.07187 C 0.46508 -0.09591 0.48287 -0.10677 0.50106 -0.10492 C 0.52137 -0.10307 0.5373 -0.08851 0.54713 -0.06332 L 0.59639 0.04691 " pathEditMode="relative" rAng="-5164365" ptsTypes="FffFF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15" y="-6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creenshot_20211105-145114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18455" cy="69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958419" y="1967209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1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58419" y="3382997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6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38002" y="3458447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7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35140" y="3458447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8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91508" y="3458447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9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462816" y="3458447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10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462816" y="4864224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15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91508" y="4880066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14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86223" y="4880066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13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38002" y="4941168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12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3886" y="4941168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11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69900" y="1967209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2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86223" y="2053390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3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28784" y="2088559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4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62816" y="2069232"/>
            <a:ext cx="1446011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5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0316" y="260648"/>
            <a:ext cx="630250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COUNTING BY 2S ( 1-15)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34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288107" y="6309320"/>
            <a:ext cx="102971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1             3              5             7               9              11              13            15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6042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user\Downloads\Screenshot_20211105-172425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08" y="240766"/>
            <a:ext cx="5256584" cy="63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wnloads\Screenshot_20211105-172440_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" y="584684"/>
            <a:ext cx="5152171" cy="60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72283" y="1"/>
            <a:ext cx="2952328" cy="764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>
                <a:solidFill>
                  <a:schemeClr val="tx1"/>
                </a:solidFill>
              </a:rPr>
              <a:t>C</a:t>
            </a:r>
            <a:r>
              <a:rPr lang="en-IN" sz="2000" b="1" dirty="0" smtClean="0">
                <a:solidFill>
                  <a:schemeClr val="tx1"/>
                </a:solidFill>
              </a:rPr>
              <a:t>W</a:t>
            </a:r>
            <a:endParaRPr lang="en-IN" sz="2000" b="1" dirty="0">
              <a:solidFill>
                <a:schemeClr val="tx1"/>
              </a:solidFill>
            </a:endParaRPr>
          </a:p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8/11/21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user\Downloads\Screenshot_20211105-172433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67" y="40984"/>
            <a:ext cx="6921400" cy="66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5562" y="1340768"/>
            <a:ext cx="2952328" cy="764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HW</a:t>
            </a:r>
            <a:endParaRPr lang="en-IN" sz="2000" b="1" dirty="0">
              <a:solidFill>
                <a:schemeClr val="tx1"/>
              </a:solidFill>
            </a:endParaRPr>
          </a:p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8/11/21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;p16"/>
          <p:cNvSpPr txBox="1"/>
          <p:nvPr/>
        </p:nvSpPr>
        <p:spPr>
          <a:xfrm>
            <a:off x="843823" y="1285860"/>
            <a:ext cx="9164435" cy="3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063380"/>
            <a:ext cx="10801350" cy="279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211105-130621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4" y="0"/>
            <a:ext cx="10804925" cy="68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3238" y="1124746"/>
            <a:ext cx="59354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</a:rPr>
              <a:t>               TODAY’S TOPIC</a:t>
            </a:r>
          </a:p>
          <a:p>
            <a:endParaRPr lang="en-IN" sz="3200" b="1" dirty="0" smtClean="0">
              <a:solidFill>
                <a:schemeClr val="bg1"/>
              </a:solidFill>
            </a:endParaRPr>
          </a:p>
          <a:p>
            <a:endParaRPr lang="en-IN" sz="3200" b="1" dirty="0">
              <a:solidFill>
                <a:schemeClr val="bg1"/>
              </a:solidFill>
            </a:endParaRPr>
          </a:p>
          <a:p>
            <a:r>
              <a:rPr lang="en-IN" sz="3200" b="1" dirty="0" smtClean="0">
                <a:solidFill>
                  <a:schemeClr val="bg1"/>
                </a:solidFill>
              </a:rPr>
              <a:t>MAKING PAIRS AND COUNT BY 2S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8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211105-130621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4" y="0"/>
            <a:ext cx="10804925" cy="68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3238" y="1124744"/>
            <a:ext cx="748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</a:rPr>
              <a:t> Pair means a group of 2 objects.</a:t>
            </a:r>
          </a:p>
          <a:p>
            <a:endParaRPr lang="en-IN" sz="3200" b="1" dirty="0" smtClean="0">
              <a:solidFill>
                <a:schemeClr val="bg1"/>
              </a:solidFill>
            </a:endParaRPr>
          </a:p>
          <a:p>
            <a:r>
              <a:rPr lang="en-IN" sz="3200" b="1" dirty="0" smtClean="0">
                <a:solidFill>
                  <a:schemeClr val="bg1"/>
                </a:solidFill>
              </a:rPr>
              <a:t>Make pairs and circle.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1429526" y="3583083"/>
            <a:ext cx="785857" cy="704494"/>
          </a:xfrm>
          <a:prstGeom prst="rect">
            <a:avLst/>
          </a:prstGeom>
          <a:noFill/>
        </p:spPr>
      </p:pic>
      <p:pic>
        <p:nvPicPr>
          <p:cNvPr id="5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3878327" y="4389909"/>
            <a:ext cx="785857" cy="704494"/>
          </a:xfrm>
          <a:prstGeom prst="rect">
            <a:avLst/>
          </a:prstGeom>
          <a:noFill/>
        </p:spPr>
      </p:pic>
      <p:pic>
        <p:nvPicPr>
          <p:cNvPr id="6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2092079" y="2996338"/>
            <a:ext cx="785857" cy="704494"/>
          </a:xfrm>
          <a:prstGeom prst="rect">
            <a:avLst/>
          </a:prstGeom>
          <a:noFill/>
        </p:spPr>
      </p:pic>
      <p:pic>
        <p:nvPicPr>
          <p:cNvPr id="7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2205826" y="4328176"/>
            <a:ext cx="785857" cy="704494"/>
          </a:xfrm>
          <a:prstGeom prst="rect">
            <a:avLst/>
          </a:prstGeom>
          <a:noFill/>
        </p:spPr>
      </p:pic>
      <p:pic>
        <p:nvPicPr>
          <p:cNvPr id="8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2902629" y="3656740"/>
            <a:ext cx="785857" cy="704494"/>
          </a:xfrm>
          <a:prstGeom prst="rect">
            <a:avLst/>
          </a:prstGeom>
          <a:noFill/>
        </p:spPr>
      </p:pic>
      <p:pic>
        <p:nvPicPr>
          <p:cNvPr id="9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4450097" y="3892164"/>
            <a:ext cx="785857" cy="704494"/>
          </a:xfrm>
          <a:prstGeom prst="rect">
            <a:avLst/>
          </a:prstGeom>
          <a:noFill/>
        </p:spPr>
      </p:pic>
      <p:pic>
        <p:nvPicPr>
          <p:cNvPr id="10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4898889" y="2967466"/>
            <a:ext cx="785857" cy="704494"/>
          </a:xfrm>
          <a:prstGeom prst="rect">
            <a:avLst/>
          </a:prstGeom>
          <a:noFill/>
        </p:spPr>
      </p:pic>
      <p:pic>
        <p:nvPicPr>
          <p:cNvPr id="11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7379442" y="2992512"/>
            <a:ext cx="785857" cy="704494"/>
          </a:xfrm>
          <a:prstGeom prst="rect">
            <a:avLst/>
          </a:prstGeom>
          <a:noFill/>
        </p:spPr>
      </p:pic>
      <p:pic>
        <p:nvPicPr>
          <p:cNvPr id="12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6052105" y="3936338"/>
            <a:ext cx="785857" cy="704494"/>
          </a:xfrm>
          <a:prstGeom prst="rect">
            <a:avLst/>
          </a:prstGeom>
          <a:noFill/>
        </p:spPr>
      </p:pic>
      <p:pic>
        <p:nvPicPr>
          <p:cNvPr id="13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6174933" y="3098647"/>
            <a:ext cx="785857" cy="704494"/>
          </a:xfrm>
          <a:prstGeom prst="rect">
            <a:avLst/>
          </a:prstGeom>
          <a:noFill/>
        </p:spPr>
      </p:pic>
      <p:pic>
        <p:nvPicPr>
          <p:cNvPr id="14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7195646" y="3905472"/>
            <a:ext cx="785857" cy="704494"/>
          </a:xfrm>
          <a:prstGeom prst="rect">
            <a:avLst/>
          </a:prstGeom>
          <a:noFill/>
        </p:spPr>
      </p:pic>
      <p:pic>
        <p:nvPicPr>
          <p:cNvPr id="15" name="Picture 5" descr="C:\Users\SUNITA\Desktop\1-butterfly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9322">
            <a:off x="3745350" y="2911685"/>
            <a:ext cx="785857" cy="70449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 rot="2115405">
            <a:off x="1565130" y="2797077"/>
            <a:ext cx="1152092" cy="1478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 rot="2115405">
            <a:off x="2424372" y="3551962"/>
            <a:ext cx="1152092" cy="1478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 rot="5681151">
            <a:off x="4212664" y="2230893"/>
            <a:ext cx="975316" cy="20338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 rot="930675">
            <a:off x="5993840" y="3022992"/>
            <a:ext cx="1040958" cy="15948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 rot="2115405">
            <a:off x="3986379" y="3682112"/>
            <a:ext cx="1152092" cy="1478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 rot="526943">
            <a:off x="7074176" y="2953375"/>
            <a:ext cx="1243701" cy="1613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652759" y="4981378"/>
            <a:ext cx="147815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6</a:t>
            </a:r>
            <a:r>
              <a:rPr lang="en-IN" sz="2800" b="1" dirty="0" smtClean="0">
                <a:solidFill>
                  <a:schemeClr val="bg1"/>
                </a:solidFill>
              </a:rPr>
              <a:t> </a:t>
            </a:r>
            <a:r>
              <a:rPr lang="en-IN" sz="2800" b="1" dirty="0" smtClean="0"/>
              <a:t>PAIRS</a:t>
            </a:r>
            <a:endParaRPr lang="en-IN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26032" y="5172822"/>
            <a:ext cx="344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HOW MANY PAIRS ?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16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211105-130621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4" y="0"/>
            <a:ext cx="10804925" cy="68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3122" y="686024"/>
            <a:ext cx="59804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</a:rPr>
              <a:t>               Circle the flowers in pairs.</a:t>
            </a:r>
          </a:p>
          <a:p>
            <a:endParaRPr lang="en-IN" sz="3200" b="1" dirty="0" smtClean="0">
              <a:solidFill>
                <a:schemeClr val="bg1"/>
              </a:solidFill>
            </a:endParaRPr>
          </a:p>
          <a:p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C:\Users\Akshita Prasad\Desktop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4646">
            <a:off x="1886011" y="1816873"/>
            <a:ext cx="1691505" cy="1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kshita Prasad\Desktop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60" y="3096396"/>
            <a:ext cx="1691505" cy="1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kshita Prasad\Desktop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53" y="1700808"/>
            <a:ext cx="1691505" cy="1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kshita Prasad\Desktop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32" y="4444629"/>
            <a:ext cx="1691505" cy="1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Akshita Prasad\Desktop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04" y="2950639"/>
            <a:ext cx="1691505" cy="1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kshita Prasad\Desktop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33" y="4413644"/>
            <a:ext cx="1691505" cy="1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 rot="5400000">
            <a:off x="3017629" y="945934"/>
            <a:ext cx="1295647" cy="30375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4" name="Picture 9" descr="C:\Users\Akshita Prasad\Desktop\download (10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811" r="89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99" y="1816873"/>
            <a:ext cx="1581305" cy="11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kshita Prasad\Desktop\download (10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811" r="89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15" y="1808719"/>
            <a:ext cx="1581305" cy="11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kshita Prasad\Desktop\download (10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811" r="89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81" y="3148628"/>
            <a:ext cx="1581305" cy="11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kshita Prasad\Desktop\download (10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811" r="89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48" y="3310863"/>
            <a:ext cx="1581305" cy="11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 rot="5400000">
            <a:off x="3196155" y="2260930"/>
            <a:ext cx="1295647" cy="30375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 rot="5400000">
            <a:off x="6618776" y="2225458"/>
            <a:ext cx="1295647" cy="30375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/>
          <p:nvPr/>
        </p:nvSpPr>
        <p:spPr>
          <a:xfrm rot="5400000">
            <a:off x="5268510" y="3573691"/>
            <a:ext cx="1295647" cy="30375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 rot="5400000">
            <a:off x="6702581" y="784552"/>
            <a:ext cx="1295647" cy="30375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8" descr="C:\Users\Akshita Prasad\Desktop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37" y="4221088"/>
            <a:ext cx="1691505" cy="1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creenshot_20211105-145422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" y="0"/>
            <a:ext cx="107596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3656986">
            <a:off x="5319834" y="2941027"/>
            <a:ext cx="2133691" cy="43763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/>
          <p:cNvSpPr/>
          <p:nvPr/>
        </p:nvSpPr>
        <p:spPr>
          <a:xfrm rot="3630741">
            <a:off x="4574324" y="2462342"/>
            <a:ext cx="975899" cy="28709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 rot="3630741">
            <a:off x="4047597" y="2366417"/>
            <a:ext cx="617960" cy="20370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 rot="4384684">
            <a:off x="3238490" y="1784775"/>
            <a:ext cx="372893" cy="1813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 rot="3965129">
            <a:off x="3675392" y="2023314"/>
            <a:ext cx="372893" cy="1813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 rot="4877607">
            <a:off x="2812548" y="1541685"/>
            <a:ext cx="298584" cy="1813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3793467" y="188642"/>
            <a:ext cx="2542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MAKE PAIRS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12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9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20211105-130545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6" y="332656"/>
            <a:ext cx="1044208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7941" y="1412776"/>
            <a:ext cx="3880318" cy="1512168"/>
          </a:xfrm>
          <a:prstGeom prst="rect">
            <a:avLst/>
          </a:prstGeom>
          <a:solidFill>
            <a:srgbClr val="246E37"/>
          </a:solidFill>
          <a:ln>
            <a:solidFill>
              <a:srgbClr val="246E3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211105-130621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4" y="0"/>
            <a:ext cx="10804925" cy="68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406" y="1412777"/>
            <a:ext cx="9356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</a:rPr>
              <a:t>               </a:t>
            </a:r>
            <a:endParaRPr lang="en-IN" sz="3200" b="1" dirty="0">
              <a:solidFill>
                <a:schemeClr val="bg1"/>
              </a:solidFill>
            </a:endParaRPr>
          </a:p>
          <a:p>
            <a:r>
              <a:rPr lang="en-IN" sz="3200" b="1" dirty="0" smtClean="0">
                <a:solidFill>
                  <a:schemeClr val="bg1"/>
                </a:solidFill>
              </a:rPr>
              <a:t>COUNT BY 2S is called skip counting by 2 steps.</a:t>
            </a:r>
          </a:p>
          <a:p>
            <a:endParaRPr lang="en-IN" sz="3200" b="1" dirty="0" smtClean="0">
              <a:solidFill>
                <a:schemeClr val="bg1"/>
              </a:solidFill>
            </a:endParaRPr>
          </a:p>
          <a:p>
            <a:r>
              <a:rPr lang="en-IN" sz="3200" b="1" dirty="0" smtClean="0">
                <a:solidFill>
                  <a:schemeClr val="bg1"/>
                </a:solidFill>
              </a:rPr>
              <a:t>Skip counting by 2s means jumping on every </a:t>
            </a:r>
          </a:p>
          <a:p>
            <a:r>
              <a:rPr lang="en-IN" sz="3200" b="1" dirty="0" smtClean="0">
                <a:solidFill>
                  <a:schemeClr val="bg1"/>
                </a:solidFill>
              </a:rPr>
              <a:t>second object.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9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creenshot_20211105-131523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1" y="-33839"/>
            <a:ext cx="10801350" cy="68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620" y="404664"/>
            <a:ext cx="1069158" cy="8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5969" y="4221089"/>
            <a:ext cx="8678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The bee will jump on every second flower by leaving/ skipping the between flower.</a:t>
            </a:r>
          </a:p>
          <a:p>
            <a:endParaRPr lang="en-IN" sz="2800" dirty="0" smtClean="0"/>
          </a:p>
          <a:p>
            <a:r>
              <a:rPr lang="en-IN" sz="2800" dirty="0" smtClean="0"/>
              <a:t>This is called counting in 2s or skip counting by 2s.</a:t>
            </a:r>
            <a:endParaRPr lang="en-IN" sz="2800" dirty="0"/>
          </a:p>
        </p:txBody>
      </p:sp>
      <p:pic>
        <p:nvPicPr>
          <p:cNvPr id="16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9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0.0444 L 0.13178 -0.02405 C 0.14688 -0.03978 0.17014 -0.04857 0.19445 -0.04857 C 0.22223 -0.04857 0.24428 -0.03978 0.2599 -0.02405 L 0.33316 0.0444 " pathEditMode="relative" rAng="1620000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99 0.04463 L 0.40521 -0.03146 C 0.42014 -0.0488 0.44254 -0.05852 0.46632 -0.05852 C 0.49288 -0.05852 0.51459 -0.0488 0.52952 -0.03146 L 0.60087 0.04463 " pathEditMode="relative" rAng="16200000" ptsTypes="FffFF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5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086 0.0444 L 0.66857 -0.03169 C 0.68263 -0.04903 0.70382 -0.05875 0.72604 -0.05875 C 0.75121 -0.05875 0.77152 -0.04903 0.78541 -0.03169 L 0.8526 0.0444 " pathEditMode="relative" rAng="16200000" ptsTypes="FffFF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5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creenshot_20211105-131523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1" y="-33839"/>
            <a:ext cx="10801350" cy="68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459" y="1613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1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3885" y="1586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7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8535" y="1613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2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605" y="15869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3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5023" y="16095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4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1745" y="15869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5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2815" y="16095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6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620" y="404664"/>
            <a:ext cx="1069158" cy="8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5969" y="4221090"/>
            <a:ext cx="867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The bee will jump on every second flower starting from 1 by leaving the between flower.</a:t>
            </a:r>
          </a:p>
          <a:p>
            <a:endParaRPr lang="en-IN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30326" y="5373218"/>
            <a:ext cx="8309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The bee jumped on the numbers are 3,  5  &amp; 7 by leaving the numbers 2, 4 &amp; 6 </a:t>
            </a:r>
          </a:p>
          <a:p>
            <a:endParaRPr lang="en-IN" sz="2800" dirty="0"/>
          </a:p>
        </p:txBody>
      </p:sp>
      <p:pic>
        <p:nvPicPr>
          <p:cNvPr id="1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981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4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0.0444 L 0.13178 -0.02405 C 0.14688 -0.03978 0.17014 -0.04857 0.19445 -0.04857 C 0.22223 -0.04857 0.24428 -0.03978 0.2599 -0.02405 L 0.33316 0.0444 " pathEditMode="relative" rAng="1620000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99 0.04463 L 0.40521 -0.03146 C 0.42014 -0.0488 0.44254 -0.05852 0.46632 -0.05852 C 0.49288 -0.05852 0.51459 -0.0488 0.52952 -0.03146 L 0.60087 0.04463 " pathEditMode="relative" rAng="16200000" ptsTypes="FffFF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5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086 0.0444 L 0.66857 -0.03169 C 0.68263 -0.04903 0.70382 -0.05875 0.72604 -0.05875 C 0.75121 -0.05875 0.77152 -0.04903 0.78541 -0.03169 L 0.8526 0.0444 " pathEditMode="relative" rAng="16200000" ptsTypes="FffFF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5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207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44</cp:revision>
  <dcterms:created xsi:type="dcterms:W3CDTF">2020-09-07T06:14:00Z</dcterms:created>
  <dcterms:modified xsi:type="dcterms:W3CDTF">2021-11-08T06:28:04Z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