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3"/>
  </p:notesMasterIdLst>
  <p:sldIdLst>
    <p:sldId id="256" r:id="rId2"/>
    <p:sldId id="352" r:id="rId3"/>
    <p:sldId id="351" r:id="rId4"/>
    <p:sldId id="321" r:id="rId5"/>
    <p:sldId id="348" r:id="rId6"/>
    <p:sldId id="345" r:id="rId7"/>
    <p:sldId id="334" r:id="rId8"/>
    <p:sldId id="349" r:id="rId9"/>
    <p:sldId id="343" r:id="rId10"/>
    <p:sldId id="342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xmlns="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76" y="-1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5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pPr/>
              <a:t>11/27/2021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83432" y="1484784"/>
            <a:ext cx="85689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 	 	:  	UKG</a:t>
            </a:r>
          </a:p>
          <a:p>
            <a:r>
              <a:rPr lang="en-US" sz="3200" b="1" dirty="0"/>
              <a:t>SUBJECT	: 	MATHS</a:t>
            </a:r>
          </a:p>
          <a:p>
            <a:r>
              <a:rPr lang="en-US" sz="3200" b="1" dirty="0"/>
              <a:t>CHAPTER 	: 	</a:t>
            </a:r>
            <a:r>
              <a:rPr lang="en-US" sz="3200" b="1" dirty="0" smtClean="0"/>
              <a:t>20</a:t>
            </a:r>
            <a:endParaRPr lang="en-US" sz="3200" b="1" dirty="0"/>
          </a:p>
          <a:p>
            <a:r>
              <a:rPr lang="en-US" sz="3200" b="1" dirty="0"/>
              <a:t>TOPIC 		: 	</a:t>
            </a:r>
            <a:r>
              <a:rPr lang="en-US" sz="3200" b="1" dirty="0" smtClean="0"/>
              <a:t>SUBTRACTION</a:t>
            </a:r>
          </a:p>
          <a:p>
            <a:r>
              <a:rPr lang="en-US" sz="3200" b="1" dirty="0" smtClean="0"/>
              <a:t>SUB TOPIC :   BK PG 135-136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027836" y="214290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143380"/>
            <a:ext cx="12192000" cy="2714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55;p13">
            <a:extLst>
              <a:ext uri="{FF2B5EF4-FFF2-40B4-BE49-F238E27FC236}">
                <a16:creationId xmlns:a16="http://schemas.microsoft.com/office/drawing/2014/main" xmlns="" id="{6A17E69D-D870-4490-BCD4-DE4D1687C558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552384" y="142852"/>
            <a:ext cx="2468880" cy="731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1861D95-8410-40BE-81D4-BD1F49B695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"/>
          <a:stretch/>
        </p:blipFill>
        <p:spPr>
          <a:xfrm>
            <a:off x="3639442" y="130022"/>
            <a:ext cx="5912942" cy="659735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857467" y="571480"/>
            <a:ext cx="8819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H.W</a:t>
            </a:r>
            <a:endParaRPr lang="en-IN" sz="32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487488" y="1184717"/>
            <a:ext cx="1925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29/11/2021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9985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xmlns="" id="{6A17E69D-D870-4490-BCD4-DE4D1687C558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342160" y="357166"/>
            <a:ext cx="2468880" cy="73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40466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  <a:latin typeface="+mn-lt"/>
              </a:rPr>
              <a:t>TODAY’S TOPIC</a:t>
            </a: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N" b="1" dirty="0" smtClean="0"/>
          </a:p>
          <a:p>
            <a:pPr marL="0" indent="0" algn="ctr">
              <a:buNone/>
            </a:pPr>
            <a:endParaRPr lang="en-IN" b="1" dirty="0"/>
          </a:p>
          <a:p>
            <a:pPr marL="0" indent="0" algn="ctr">
              <a:buNone/>
            </a:pPr>
            <a:endParaRPr lang="en-IN" b="1" dirty="0" smtClean="0"/>
          </a:p>
          <a:p>
            <a:pPr marL="0" indent="0" algn="ctr">
              <a:buNone/>
            </a:pPr>
            <a:r>
              <a:rPr lang="en-IN" b="1" dirty="0" smtClean="0"/>
              <a:t>SUBTRACTION</a:t>
            </a:r>
            <a:endParaRPr lang="en-IN" b="1" dirty="0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xmlns="" id="{552F9636-1242-406A-A693-DAF6407562B2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048328" y="54274"/>
            <a:ext cx="3088452" cy="9264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78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lvl="0" algn="ctr"/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WHAT IS SUBTRACTION ?</a:t>
            </a:r>
            <a:br>
              <a:rPr lang="en-US" sz="3200" b="1" dirty="0" smtClean="0">
                <a:solidFill>
                  <a:srgbClr val="FF0000"/>
                </a:solidFill>
                <a:latin typeface="+mn-lt"/>
              </a:rPr>
            </a:b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384" y="1628800"/>
            <a:ext cx="10972800" cy="158417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b="1" dirty="0" smtClean="0"/>
              <a:t>Subtraction means </a:t>
            </a:r>
            <a:r>
              <a:rPr lang="en-US" sz="3200" b="1" dirty="0" smtClean="0">
                <a:solidFill>
                  <a:srgbClr val="FF0000"/>
                </a:solidFill>
              </a:rPr>
              <a:t>TAKE AWAY </a:t>
            </a:r>
            <a:r>
              <a:rPr lang="en-US" sz="3200" b="1" dirty="0" smtClean="0"/>
              <a:t>a </a:t>
            </a:r>
            <a:r>
              <a:rPr lang="en-US" sz="3200" b="1" dirty="0"/>
              <a:t>number of things from a </a:t>
            </a:r>
            <a:r>
              <a:rPr lang="en-US" sz="3200" b="1" dirty="0" smtClean="0"/>
              <a:t>group. </a:t>
            </a:r>
          </a:p>
          <a:p>
            <a:r>
              <a:rPr lang="en-US" sz="3200" b="1" dirty="0" smtClean="0"/>
              <a:t>We use the symbol </a:t>
            </a:r>
            <a:r>
              <a:rPr lang="en-US" sz="3200" b="1" dirty="0" smtClean="0">
                <a:solidFill>
                  <a:srgbClr val="FF0000"/>
                </a:solidFill>
              </a:rPr>
              <a:t>MINUS</a:t>
            </a:r>
            <a:r>
              <a:rPr lang="en-US" sz="3200" b="1" dirty="0" smtClean="0"/>
              <a:t> ( - ) for Subtraction.</a:t>
            </a:r>
          </a:p>
        </p:txBody>
      </p:sp>
      <p:sp>
        <p:nvSpPr>
          <p:cNvPr id="4" name="Minus 3"/>
          <p:cNvSpPr/>
          <p:nvPr/>
        </p:nvSpPr>
        <p:spPr>
          <a:xfrm>
            <a:off x="2279576" y="4422145"/>
            <a:ext cx="1388368" cy="589096"/>
          </a:xfrm>
          <a:prstGeom prst="mathMinus">
            <a:avLst>
              <a:gd name="adj1" fmla="val 2844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4815" y="4020868"/>
            <a:ext cx="3989846" cy="1077218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SYMBOL OF SUBTRACTION 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432" y="5538217"/>
            <a:ext cx="1601276" cy="561810"/>
          </a:xfrm>
          <a:prstGeom prst="rect">
            <a:avLst/>
          </a:prstGeom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4367808" y="5244652"/>
            <a:ext cx="3247256" cy="110697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SYMBOL OF </a:t>
            </a:r>
          </a:p>
          <a:p>
            <a:pPr marL="0" indent="0" algn="ctr">
              <a:buNone/>
            </a:pPr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EQUAL TO</a:t>
            </a:r>
            <a:endParaRPr lang="en-US" sz="32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376" y="3356992"/>
            <a:ext cx="4701928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KNOW ABOUT THE </a:t>
            </a:r>
            <a:r>
              <a:rPr lang="en-US" sz="2800" b="1" dirty="0" smtClean="0"/>
              <a:t>SYMBOLS -</a:t>
            </a:r>
            <a:endParaRPr lang="en-IN" sz="2800" dirty="0"/>
          </a:p>
        </p:txBody>
      </p:sp>
      <p:pic>
        <p:nvPicPr>
          <p:cNvPr id="9" name="Google Shape;55;p13">
            <a:extLst>
              <a:ext uri="{FF2B5EF4-FFF2-40B4-BE49-F238E27FC236}">
                <a16:creationId xmlns:a16="http://schemas.microsoft.com/office/drawing/2014/main" xmlns="" id="{552F9636-1242-406A-A693-DAF6407562B2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048328" y="54274"/>
            <a:ext cx="3088452" cy="9264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41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9517" y="2201540"/>
            <a:ext cx="888984" cy="888984"/>
          </a:xfrm>
          <a:prstGeom prst="rect">
            <a:avLst/>
          </a:prstGeom>
        </p:spPr>
      </p:pic>
      <p:pic>
        <p:nvPicPr>
          <p:cNvPr id="46" name="Picture 45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4074" y="2214554"/>
            <a:ext cx="888984" cy="888984"/>
          </a:xfrm>
          <a:prstGeom prst="rect">
            <a:avLst/>
          </a:prstGeom>
        </p:spPr>
      </p:pic>
      <p:pic>
        <p:nvPicPr>
          <p:cNvPr id="45" name="Picture 44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8256" y="2214554"/>
            <a:ext cx="888984" cy="888984"/>
          </a:xfrm>
          <a:prstGeom prst="rect">
            <a:avLst/>
          </a:prstGeom>
        </p:spPr>
      </p:pic>
      <p:pic>
        <p:nvPicPr>
          <p:cNvPr id="44" name="Picture 43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1000" y="2208854"/>
            <a:ext cx="888984" cy="888984"/>
          </a:xfrm>
          <a:prstGeom prst="rect">
            <a:avLst/>
          </a:prstGeom>
        </p:spPr>
      </p:pic>
      <p:pic>
        <p:nvPicPr>
          <p:cNvPr id="43" name="Picture 42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3744" y="2254264"/>
            <a:ext cx="888984" cy="8889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D231B3B-7BC0-45A0-9D9B-4385A93A0039}"/>
              </a:ext>
            </a:extLst>
          </p:cNvPr>
          <p:cNvSpPr txBox="1"/>
          <p:nvPr/>
        </p:nvSpPr>
        <p:spPr>
          <a:xfrm>
            <a:off x="4202282" y="225113"/>
            <a:ext cx="5935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SUBTRACTION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585C98AC-4D16-4936-8889-403851CDAF60}"/>
              </a:ext>
            </a:extLst>
          </p:cNvPr>
          <p:cNvSpPr/>
          <p:nvPr/>
        </p:nvSpPr>
        <p:spPr>
          <a:xfrm>
            <a:off x="6676186" y="4651642"/>
            <a:ext cx="914400" cy="9144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67A3DC6-3C30-471C-BF95-9A8CBE4D8587}"/>
              </a:ext>
            </a:extLst>
          </p:cNvPr>
          <p:cNvSpPr/>
          <p:nvPr/>
        </p:nvSpPr>
        <p:spPr>
          <a:xfrm flipH="1">
            <a:off x="2740270" y="5493256"/>
            <a:ext cx="476266" cy="57606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951C3978-3A53-4658-BC47-6D1F18B767CD}"/>
              </a:ext>
            </a:extLst>
          </p:cNvPr>
          <p:cNvSpPr/>
          <p:nvPr/>
        </p:nvSpPr>
        <p:spPr>
          <a:xfrm>
            <a:off x="1048485" y="2311397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C7230AC7-C850-4B3E-98DC-2EFD578FB2AF}"/>
              </a:ext>
            </a:extLst>
          </p:cNvPr>
          <p:cNvSpPr/>
          <p:nvPr/>
        </p:nvSpPr>
        <p:spPr>
          <a:xfrm>
            <a:off x="1031298" y="3861048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F418A12-D517-4944-AE21-DA33EFB81178}"/>
              </a:ext>
            </a:extLst>
          </p:cNvPr>
          <p:cNvSpPr txBox="1"/>
          <p:nvPr/>
        </p:nvSpPr>
        <p:spPr>
          <a:xfrm>
            <a:off x="1221784" y="2517911"/>
            <a:ext cx="561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5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56C8BF9-423F-44DD-9E12-11C8A9B94D07}"/>
              </a:ext>
            </a:extLst>
          </p:cNvPr>
          <p:cNvSpPr txBox="1"/>
          <p:nvPr/>
        </p:nvSpPr>
        <p:spPr>
          <a:xfrm>
            <a:off x="857927" y="980728"/>
            <a:ext cx="4595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EXAMPLE - 1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EF6DD5D-DE47-4486-9A97-7804EAF7D415}"/>
              </a:ext>
            </a:extLst>
          </p:cNvPr>
          <p:cNvSpPr txBox="1"/>
          <p:nvPr/>
        </p:nvSpPr>
        <p:spPr>
          <a:xfrm>
            <a:off x="1112934" y="3961469"/>
            <a:ext cx="73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</a:t>
            </a:r>
            <a:endParaRPr lang="en-US" sz="3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7A055AE-5F5C-47A2-B044-1709E72EA2B3}"/>
              </a:ext>
            </a:extLst>
          </p:cNvPr>
          <p:cNvSpPr txBox="1"/>
          <p:nvPr/>
        </p:nvSpPr>
        <p:spPr>
          <a:xfrm>
            <a:off x="6188501" y="2423256"/>
            <a:ext cx="4184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There  are 5 cups.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512BE8F-EF9B-484D-B232-B411416418AB}"/>
              </a:ext>
            </a:extLst>
          </p:cNvPr>
          <p:cNvSpPr txBox="1"/>
          <p:nvPr/>
        </p:nvSpPr>
        <p:spPr>
          <a:xfrm>
            <a:off x="5353401" y="4018664"/>
            <a:ext cx="455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cups taken out.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6D51CB4-A8D6-408A-8DB7-03E04EAB1910}"/>
              </a:ext>
            </a:extLst>
          </p:cNvPr>
          <p:cNvSpPr txBox="1"/>
          <p:nvPr/>
        </p:nvSpPr>
        <p:spPr>
          <a:xfrm>
            <a:off x="4885001" y="5518862"/>
            <a:ext cx="287584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Cups are left.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65E5652-305E-44DB-A31F-484A41AA9702}"/>
              </a:ext>
            </a:extLst>
          </p:cNvPr>
          <p:cNvCxnSpPr>
            <a:cxnSpLocks/>
          </p:cNvCxnSpPr>
          <p:nvPr/>
        </p:nvCxnSpPr>
        <p:spPr>
          <a:xfrm>
            <a:off x="933344" y="5085184"/>
            <a:ext cx="125253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inus Sign 13">
            <a:extLst>
              <a:ext uri="{FF2B5EF4-FFF2-40B4-BE49-F238E27FC236}">
                <a16:creationId xmlns:a16="http://schemas.microsoft.com/office/drawing/2014/main" xmlns="" id="{BC3EEE14-FDBC-412A-B9F1-3E8594D9C003}"/>
              </a:ext>
            </a:extLst>
          </p:cNvPr>
          <p:cNvSpPr/>
          <p:nvPr/>
        </p:nvSpPr>
        <p:spPr>
          <a:xfrm>
            <a:off x="369402" y="4180125"/>
            <a:ext cx="527038" cy="26955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784F66A6-6D4A-46DE-841F-8CF733ACB3D3}"/>
              </a:ext>
            </a:extLst>
          </p:cNvPr>
          <p:cNvSpPr/>
          <p:nvPr/>
        </p:nvSpPr>
        <p:spPr>
          <a:xfrm>
            <a:off x="1040926" y="5360974"/>
            <a:ext cx="914400" cy="10058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B8A21408-399D-40AE-959B-CF036D9777B6}"/>
              </a:ext>
            </a:extLst>
          </p:cNvPr>
          <p:cNvSpPr txBox="1"/>
          <p:nvPr/>
        </p:nvSpPr>
        <p:spPr>
          <a:xfrm>
            <a:off x="1122562" y="5474798"/>
            <a:ext cx="73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1133F73-29FF-4CA9-947C-833A8E9B64D9}"/>
              </a:ext>
            </a:extLst>
          </p:cNvPr>
          <p:cNvSpPr/>
          <p:nvPr/>
        </p:nvSpPr>
        <p:spPr>
          <a:xfrm>
            <a:off x="4832331" y="2092222"/>
            <a:ext cx="728084" cy="936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5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alinga" panose="020B0502040204020203" pitchFamily="34" charset="0"/>
                <a:sym typeface="Wingdings" panose="05000000000000000000" pitchFamily="2" charset="2"/>
              </a:rPr>
              <a:t>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Kalinga" panose="020B0502040204020203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68697380-1977-45CE-A2ED-9AFFEDDF2DB9}"/>
              </a:ext>
            </a:extLst>
          </p:cNvPr>
          <p:cNvSpPr/>
          <p:nvPr/>
        </p:nvSpPr>
        <p:spPr>
          <a:xfrm>
            <a:off x="5367915" y="2132856"/>
            <a:ext cx="728084" cy="936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5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Kalinga" panose="020B0502040204020203" pitchFamily="34" charset="0"/>
                <a:sym typeface="Wingdings" panose="05000000000000000000" pitchFamily="2" charset="2"/>
              </a:rPr>
              <a:t>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Kalinga" panose="020B0502040204020203" pitchFamily="34" charset="0"/>
            </a:endParaRPr>
          </a:p>
        </p:txBody>
      </p:sp>
      <p:pic>
        <p:nvPicPr>
          <p:cNvPr id="51" name="Picture 50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52596" y="3857628"/>
            <a:ext cx="888984" cy="888984"/>
          </a:xfrm>
          <a:prstGeom prst="rect">
            <a:avLst/>
          </a:prstGeom>
        </p:spPr>
      </p:pic>
      <p:pic>
        <p:nvPicPr>
          <p:cNvPr id="52" name="Picture 51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2438" y="3897338"/>
            <a:ext cx="888984" cy="888984"/>
          </a:xfrm>
          <a:prstGeom prst="rect">
            <a:avLst/>
          </a:prstGeom>
        </p:spPr>
      </p:pic>
      <p:pic>
        <p:nvPicPr>
          <p:cNvPr id="53" name="Picture 52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2860" y="3897338"/>
            <a:ext cx="888984" cy="888984"/>
          </a:xfrm>
          <a:prstGeom prst="rect">
            <a:avLst/>
          </a:prstGeom>
        </p:spPr>
      </p:pic>
      <p:pic>
        <p:nvPicPr>
          <p:cNvPr id="54" name="Picture 53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3744" y="5397536"/>
            <a:ext cx="888984" cy="888984"/>
          </a:xfrm>
          <a:prstGeom prst="rect">
            <a:avLst/>
          </a:prstGeom>
        </p:spPr>
      </p:pic>
      <p:pic>
        <p:nvPicPr>
          <p:cNvPr id="59" name="Picture 58" descr="coffee-cup-500x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24166" y="5429264"/>
            <a:ext cx="888984" cy="888984"/>
          </a:xfrm>
          <a:prstGeom prst="rect">
            <a:avLst/>
          </a:prstGeom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024034" y="3923366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024166" y="3994804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4024298" y="3994804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095472" y="2208854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024166" y="2285992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876292" y="2274592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552F9636-1242-406A-A693-DAF6407562B2}"/>
              </a:ext>
            </a:extLst>
          </p:cNvPr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9048328" y="54274"/>
            <a:ext cx="3088452" cy="9264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618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9" grpId="0" animBg="1"/>
      <p:bldP spid="14" grpId="0" animBg="1"/>
      <p:bldP spid="56" grpId="0"/>
      <p:bldP spid="20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552F9636-1242-406A-A693-DAF6407562B2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552384" y="71414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D231B3B-7BC0-45A0-9D9B-4385A93A0039}"/>
              </a:ext>
            </a:extLst>
          </p:cNvPr>
          <p:cNvSpPr txBox="1"/>
          <p:nvPr/>
        </p:nvSpPr>
        <p:spPr>
          <a:xfrm>
            <a:off x="397893" y="90730"/>
            <a:ext cx="5935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-2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28A33C6-A065-49CD-81AE-31460EFC6FFB}"/>
              </a:ext>
            </a:extLst>
          </p:cNvPr>
          <p:cNvSpPr txBox="1"/>
          <p:nvPr/>
        </p:nvSpPr>
        <p:spPr>
          <a:xfrm>
            <a:off x="4530276" y="107458"/>
            <a:ext cx="3131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7A678090-6B51-4168-914E-A50B2611CC88}"/>
              </a:ext>
            </a:extLst>
          </p:cNvPr>
          <p:cNvSpPr/>
          <p:nvPr/>
        </p:nvSpPr>
        <p:spPr>
          <a:xfrm>
            <a:off x="896852" y="4904342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585C98AC-4D16-4936-8889-403851CDAF60}"/>
              </a:ext>
            </a:extLst>
          </p:cNvPr>
          <p:cNvSpPr/>
          <p:nvPr/>
        </p:nvSpPr>
        <p:spPr>
          <a:xfrm>
            <a:off x="6676186" y="4651642"/>
            <a:ext cx="914400" cy="9144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951C3978-3A53-4658-BC47-6D1F18B767CD}"/>
              </a:ext>
            </a:extLst>
          </p:cNvPr>
          <p:cNvSpPr/>
          <p:nvPr/>
        </p:nvSpPr>
        <p:spPr>
          <a:xfrm>
            <a:off x="896852" y="886795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C7230AC7-C850-4B3E-98DC-2EFD578FB2AF}"/>
              </a:ext>
            </a:extLst>
          </p:cNvPr>
          <p:cNvSpPr/>
          <p:nvPr/>
        </p:nvSpPr>
        <p:spPr>
          <a:xfrm>
            <a:off x="878587" y="2792642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4BB959A-8B17-405C-903F-2202028B00EA}"/>
              </a:ext>
            </a:extLst>
          </p:cNvPr>
          <p:cNvSpPr txBox="1"/>
          <p:nvPr/>
        </p:nvSpPr>
        <p:spPr>
          <a:xfrm>
            <a:off x="4957411" y="1081222"/>
            <a:ext cx="4234934" cy="523220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Bottles are on the </a:t>
            </a:r>
            <a:r>
              <a:rPr lang="en-US" sz="2800" b="1" dirty="0" smtClean="0">
                <a:solidFill>
                  <a:schemeClr val="tx1"/>
                </a:solidFill>
              </a:rPr>
              <a:t>table. 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98036ED-E534-4B6D-9B04-F4046234E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7537" y="628788"/>
            <a:ext cx="536767" cy="133139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E3C7A22-8E51-4FC6-89D8-44ED8EA4FC17}"/>
              </a:ext>
            </a:extLst>
          </p:cNvPr>
          <p:cNvSpPr txBox="1"/>
          <p:nvPr/>
        </p:nvSpPr>
        <p:spPr>
          <a:xfrm>
            <a:off x="4921712" y="4933184"/>
            <a:ext cx="4368040" cy="523220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Bottle is left on the </a:t>
            </a:r>
            <a:r>
              <a:rPr lang="en-US" sz="2800" b="1" dirty="0" smtClean="0">
                <a:solidFill>
                  <a:schemeClr val="bg1"/>
                </a:solidFill>
              </a:rPr>
              <a:t>table.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13FB973-2DE9-4557-9C82-CBEAF59FF320}"/>
              </a:ext>
            </a:extLst>
          </p:cNvPr>
          <p:cNvSpPr txBox="1"/>
          <p:nvPr/>
        </p:nvSpPr>
        <p:spPr>
          <a:xfrm>
            <a:off x="4957411" y="2893080"/>
            <a:ext cx="4234934" cy="523220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Bottles are taken </a:t>
            </a:r>
            <a:r>
              <a:rPr lang="en-US" sz="2800" b="1" dirty="0" smtClean="0">
                <a:solidFill>
                  <a:schemeClr val="tx1"/>
                </a:solidFill>
              </a:rPr>
              <a:t>out.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D09DFB-B583-4A33-9FFB-D15F27425200}"/>
              </a:ext>
            </a:extLst>
          </p:cNvPr>
          <p:cNvSpPr txBox="1"/>
          <p:nvPr/>
        </p:nvSpPr>
        <p:spPr>
          <a:xfrm>
            <a:off x="1099468" y="498126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E81090D-01C1-4BD1-A20F-C80318BFE2A9}"/>
              </a:ext>
            </a:extLst>
          </p:cNvPr>
          <p:cNvSpPr txBox="1"/>
          <p:nvPr/>
        </p:nvSpPr>
        <p:spPr>
          <a:xfrm>
            <a:off x="1115144" y="286745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2</a:t>
            </a:r>
            <a:endParaRPr lang="en-US" sz="32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EA9DFDF-3113-41B9-BFB4-2942782A86EE}"/>
              </a:ext>
            </a:extLst>
          </p:cNvPr>
          <p:cNvSpPr txBox="1"/>
          <p:nvPr/>
        </p:nvSpPr>
        <p:spPr>
          <a:xfrm>
            <a:off x="1127448" y="992922"/>
            <a:ext cx="282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</a:t>
            </a:r>
            <a:endParaRPr lang="en-US" sz="3200" b="1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C4FD7C4-A278-4D51-94CD-6496B52F3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676" y="629177"/>
            <a:ext cx="536767" cy="13313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3324D91D-371F-4ED7-8F3E-EEBE5F9D4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7065" y="628788"/>
            <a:ext cx="536767" cy="13313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A5B1A75E-F8BA-4C7A-80C2-238E477F9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640" y="2601275"/>
            <a:ext cx="536767" cy="133139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D4658ABF-D862-41B3-A35C-C75464DB8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779" y="2601664"/>
            <a:ext cx="536767" cy="133139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5A0C68A9-F67C-48BB-B175-A4567CE5D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248" y="4833912"/>
            <a:ext cx="536767" cy="133139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284EA484-DA6F-4843-AC06-1523848C09C5}"/>
              </a:ext>
            </a:extLst>
          </p:cNvPr>
          <p:cNvCxnSpPr/>
          <p:nvPr/>
        </p:nvCxnSpPr>
        <p:spPr>
          <a:xfrm>
            <a:off x="695400" y="4365104"/>
            <a:ext cx="33611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Minus Sign 30">
            <a:extLst>
              <a:ext uri="{FF2B5EF4-FFF2-40B4-BE49-F238E27FC236}">
                <a16:creationId xmlns:a16="http://schemas.microsoft.com/office/drawing/2014/main" xmlns="" id="{53C6877A-86AD-4578-9CED-B08067879D1A}"/>
              </a:ext>
            </a:extLst>
          </p:cNvPr>
          <p:cNvSpPr/>
          <p:nvPr/>
        </p:nvSpPr>
        <p:spPr>
          <a:xfrm>
            <a:off x="212081" y="3146741"/>
            <a:ext cx="527038" cy="26955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399956" y="1012123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751884" y="1012123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736881" y="2893080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471676" y="2893080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49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1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28A33C6-A065-49CD-81AE-31460EFC6FFB}"/>
              </a:ext>
            </a:extLst>
          </p:cNvPr>
          <p:cNvSpPr txBox="1"/>
          <p:nvPr/>
        </p:nvSpPr>
        <p:spPr>
          <a:xfrm>
            <a:off x="4530276" y="107458"/>
            <a:ext cx="3131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585C98AC-4D16-4936-8889-403851CDAF60}"/>
              </a:ext>
            </a:extLst>
          </p:cNvPr>
          <p:cNvSpPr/>
          <p:nvPr/>
        </p:nvSpPr>
        <p:spPr>
          <a:xfrm>
            <a:off x="6676186" y="4651642"/>
            <a:ext cx="914400" cy="9144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951C3978-3A53-4658-BC47-6D1F18B767CD}"/>
              </a:ext>
            </a:extLst>
          </p:cNvPr>
          <p:cNvSpPr/>
          <p:nvPr/>
        </p:nvSpPr>
        <p:spPr>
          <a:xfrm>
            <a:off x="651147" y="1556893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C7230AC7-C850-4B3E-98DC-2EFD578FB2AF}"/>
              </a:ext>
            </a:extLst>
          </p:cNvPr>
          <p:cNvSpPr/>
          <p:nvPr/>
        </p:nvSpPr>
        <p:spPr>
          <a:xfrm>
            <a:off x="658370" y="2876031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4BB959A-8B17-405C-903F-2202028B00EA}"/>
              </a:ext>
            </a:extLst>
          </p:cNvPr>
          <p:cNvSpPr txBox="1"/>
          <p:nvPr/>
        </p:nvSpPr>
        <p:spPr>
          <a:xfrm>
            <a:off x="407368" y="256799"/>
            <a:ext cx="9443100" cy="5847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Write how many strawberries left in each set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4E0D4EF-9586-421F-BA0C-21ABCCF98F96}"/>
              </a:ext>
            </a:extLst>
          </p:cNvPr>
          <p:cNvSpPr txBox="1"/>
          <p:nvPr/>
        </p:nvSpPr>
        <p:spPr>
          <a:xfrm>
            <a:off x="911424" y="1676592"/>
            <a:ext cx="403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C50456C-00CC-44C9-A1A6-B054BE13FF54}"/>
              </a:ext>
            </a:extLst>
          </p:cNvPr>
          <p:cNvSpPr txBox="1"/>
          <p:nvPr/>
        </p:nvSpPr>
        <p:spPr>
          <a:xfrm rot="10970773" flipV="1">
            <a:off x="854126" y="2979288"/>
            <a:ext cx="474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2D9B86D-A51F-45F0-A1E8-CC39B1086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663" y="1498173"/>
            <a:ext cx="548640" cy="47111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0E65F185-E041-4A7C-AC42-377BD6B25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629" y="2016550"/>
            <a:ext cx="548640" cy="4711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CFD586F6-3A17-456A-8250-1AE9DFB2D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447" y="1498173"/>
            <a:ext cx="548640" cy="47111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650E3062-E0C8-4417-85D1-4676735E4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71" y="4710785"/>
            <a:ext cx="548640" cy="47111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E325FA21-8D22-48BC-93F9-ACC9A5340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358" y="4740662"/>
            <a:ext cx="548640" cy="47111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1EF4E961-0613-4B8E-BDD0-8C8742635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251" y="3344183"/>
            <a:ext cx="548640" cy="47111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A88B18B9-E174-49F9-99C8-9C8A9AB72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621" y="3389932"/>
            <a:ext cx="548640" cy="47111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73400A90-E4B4-4503-8434-480F3FECB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040" y="2851581"/>
            <a:ext cx="548640" cy="47111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345E7374-9D3D-4EF5-9531-49D4E7321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955" y="2851581"/>
            <a:ext cx="548640" cy="4711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xmlns="" id="{E0C98B17-B726-4E5B-BC61-4CFEB84F9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609" y="1500024"/>
            <a:ext cx="548640" cy="47111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xmlns="" id="{BFAAC5B0-FDD0-4FB4-B80E-A682B8BCD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609" y="2025809"/>
            <a:ext cx="548640" cy="47111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D6ECD9D5-1B2E-4463-8E3B-84BB32D43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768" y="2005361"/>
            <a:ext cx="548640" cy="47111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B9726A9-A689-4D7A-9EEA-93F14F0BA17D}"/>
              </a:ext>
            </a:extLst>
          </p:cNvPr>
          <p:cNvSpPr txBox="1"/>
          <p:nvPr/>
        </p:nvSpPr>
        <p:spPr>
          <a:xfrm>
            <a:off x="3860816" y="1676592"/>
            <a:ext cx="533152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Strawberries are in the bowl.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F2BDB61A-853D-4F4A-B922-94BCA67CEE17}"/>
              </a:ext>
            </a:extLst>
          </p:cNvPr>
          <p:cNvSpPr txBox="1"/>
          <p:nvPr/>
        </p:nvSpPr>
        <p:spPr>
          <a:xfrm>
            <a:off x="3860816" y="2994966"/>
            <a:ext cx="511256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Strawberries are taken out.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B82FC8C8-731E-4452-B770-C8AA094D9AA0}"/>
              </a:ext>
            </a:extLst>
          </p:cNvPr>
          <p:cNvSpPr txBox="1"/>
          <p:nvPr/>
        </p:nvSpPr>
        <p:spPr>
          <a:xfrm>
            <a:off x="3860816" y="4488824"/>
            <a:ext cx="5530784" cy="107721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Strawberries are  left in the bowl.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B6963ECF-653B-4147-B37E-92E29DA20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725501" y="975069"/>
            <a:ext cx="1371600" cy="206078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673F1E25-F7B5-4FA3-831B-16607E14B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806328" y="4366229"/>
            <a:ext cx="1199256" cy="1107362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10274C49-7BA5-4D45-B0EA-D76282F71ED4}"/>
              </a:ext>
            </a:extLst>
          </p:cNvPr>
          <p:cNvCxnSpPr/>
          <p:nvPr/>
        </p:nvCxnSpPr>
        <p:spPr>
          <a:xfrm>
            <a:off x="623392" y="4221088"/>
            <a:ext cx="33611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Minus Sign 41">
            <a:extLst>
              <a:ext uri="{FF2B5EF4-FFF2-40B4-BE49-F238E27FC236}">
                <a16:creationId xmlns:a16="http://schemas.microsoft.com/office/drawing/2014/main" xmlns="" id="{D57961B1-6A9D-4A9D-B76A-F16855BC3A99}"/>
              </a:ext>
            </a:extLst>
          </p:cNvPr>
          <p:cNvSpPr/>
          <p:nvPr/>
        </p:nvSpPr>
        <p:spPr>
          <a:xfrm>
            <a:off x="93605" y="3219598"/>
            <a:ext cx="527038" cy="26955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629E6591-F86C-4C22-AEBC-3CD52FEE0AAB}"/>
              </a:ext>
            </a:extLst>
          </p:cNvPr>
          <p:cNvSpPr/>
          <p:nvPr/>
        </p:nvSpPr>
        <p:spPr>
          <a:xfrm>
            <a:off x="652420" y="4530824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EA3C5CD9-9E40-4DF1-B536-7E8241F8B21E}"/>
              </a:ext>
            </a:extLst>
          </p:cNvPr>
          <p:cNvSpPr txBox="1"/>
          <p:nvPr/>
        </p:nvSpPr>
        <p:spPr>
          <a:xfrm>
            <a:off x="855036" y="4607749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552F9636-1242-406A-A693-DAF6407562B2}"/>
              </a:ext>
            </a:extLst>
          </p:cNvPr>
          <p:cNvPicPr preferRelativeResize="0"/>
          <p:nvPr/>
        </p:nvPicPr>
        <p:blipFill rotWithShape="1">
          <a:blip r:embed="rId5" cstate="print"/>
          <a:srcRect/>
          <a:stretch>
            <a:fillRect/>
          </a:stretch>
        </p:blipFill>
        <p:spPr>
          <a:xfrm>
            <a:off x="9552384" y="71414"/>
            <a:ext cx="2468880" cy="7315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1660947" y="2659149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1649052" y="1309432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369608" y="2692485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314332" y="1373691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1608547" y="1880879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1640189" y="3265450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340731" y="3253120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264459" y="1880879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56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55;p13">
            <a:extLst>
              <a:ext uri="{FF2B5EF4-FFF2-40B4-BE49-F238E27FC236}">
                <a16:creationId xmlns:a16="http://schemas.microsoft.com/office/drawing/2014/main" xmlns="" id="{A97E3B74-3D72-48A5-8CB4-3B5BD0ABFF7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24392" y="71414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A3E4F16-FCCB-4829-B1FB-6530FC3330D0}"/>
              </a:ext>
            </a:extLst>
          </p:cNvPr>
          <p:cNvSpPr/>
          <p:nvPr/>
        </p:nvSpPr>
        <p:spPr>
          <a:xfrm rot="10800000" flipV="1">
            <a:off x="7536159" y="4280505"/>
            <a:ext cx="164413" cy="36004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3152014-B13F-483A-805E-77EDF3E7F206}"/>
              </a:ext>
            </a:extLst>
          </p:cNvPr>
          <p:cNvSpPr txBox="1"/>
          <p:nvPr/>
        </p:nvSpPr>
        <p:spPr>
          <a:xfrm>
            <a:off x="4367808" y="3070224"/>
            <a:ext cx="5948435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fish are transferred to other </a:t>
            </a:r>
            <a:r>
              <a:rPr lang="en-US" sz="3200" b="1" dirty="0" smtClean="0"/>
              <a:t>bowl.</a:t>
            </a:r>
            <a:endParaRPr lang="en-US" sz="32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B4C6C34-0FF3-4323-85E1-026CC7F8B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644" y="572147"/>
            <a:ext cx="914400" cy="91440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9437E253-A9A8-4719-B1CA-0BFF14DCDE1E}"/>
              </a:ext>
            </a:extLst>
          </p:cNvPr>
          <p:cNvSpPr/>
          <p:nvPr/>
        </p:nvSpPr>
        <p:spPr>
          <a:xfrm>
            <a:off x="975978" y="1052736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CA233E3-A8EE-4827-B36B-CF2A2E4139C1}"/>
              </a:ext>
            </a:extLst>
          </p:cNvPr>
          <p:cNvSpPr txBox="1"/>
          <p:nvPr/>
        </p:nvSpPr>
        <p:spPr>
          <a:xfrm>
            <a:off x="4367808" y="1147631"/>
            <a:ext cx="4802320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fish are in the fish </a:t>
            </a:r>
            <a:r>
              <a:rPr lang="en-US" sz="3200" b="1" dirty="0" smtClean="0"/>
              <a:t>bowl.</a:t>
            </a:r>
            <a:endParaRPr lang="en-US" sz="32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0C92E258-A68B-4126-90C6-6A11DDC02097}"/>
              </a:ext>
            </a:extLst>
          </p:cNvPr>
          <p:cNvSpPr txBox="1"/>
          <p:nvPr/>
        </p:nvSpPr>
        <p:spPr>
          <a:xfrm>
            <a:off x="4367808" y="4775850"/>
            <a:ext cx="466753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fish are left in the </a:t>
            </a:r>
            <a:r>
              <a:rPr lang="en-US" sz="3200" b="1" dirty="0" smtClean="0">
                <a:solidFill>
                  <a:schemeClr val="bg1"/>
                </a:solidFill>
              </a:rPr>
              <a:t>bowl.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ABFC5FC-A34A-4B74-870D-B85DF84ACD6C}"/>
              </a:ext>
            </a:extLst>
          </p:cNvPr>
          <p:cNvSpPr txBox="1"/>
          <p:nvPr/>
        </p:nvSpPr>
        <p:spPr>
          <a:xfrm>
            <a:off x="1180135" y="1147631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46771F0-518F-407E-ABBA-DDE05A1265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678711" y="1161813"/>
            <a:ext cx="1920240" cy="159683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422D5B41-C312-424E-97EB-F811FA2CCB7C}"/>
              </a:ext>
            </a:extLst>
          </p:cNvPr>
          <p:cNvSpPr/>
          <p:nvPr/>
        </p:nvSpPr>
        <p:spPr>
          <a:xfrm>
            <a:off x="974693" y="2940063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F1E68C6-1C54-4A08-BA31-720F5741A779}"/>
              </a:ext>
            </a:extLst>
          </p:cNvPr>
          <p:cNvSpPr txBox="1"/>
          <p:nvPr/>
        </p:nvSpPr>
        <p:spPr>
          <a:xfrm>
            <a:off x="1178850" y="3034958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22697698-1F0C-4629-91C5-923B6CDE5E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680" y="572147"/>
            <a:ext cx="914400" cy="9144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2BF77076-97B4-4895-A870-640BBF91A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644" y="1544021"/>
            <a:ext cx="914400" cy="9144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58C60598-DC6D-48D0-AF5C-98C32B048A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691" y="1534908"/>
            <a:ext cx="914400" cy="9144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8F56F065-7E9B-4F6A-A37B-63F91F4E02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011" y="2934057"/>
            <a:ext cx="914400" cy="9144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4C496CAE-CC55-4DFA-B78F-C0F205B00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058" y="2924944"/>
            <a:ext cx="914400" cy="9144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530DF8AF-4897-4F4F-AD3B-12207155F0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1866" y="4649658"/>
            <a:ext cx="914400" cy="9144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CD07BCC4-B727-4792-A7E2-4EBB83666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913" y="4640545"/>
            <a:ext cx="914400" cy="914400"/>
          </a:xfrm>
          <a:prstGeom prst="rect">
            <a:avLst/>
          </a:prstGeom>
        </p:spPr>
      </p:pic>
      <p:sp>
        <p:nvSpPr>
          <p:cNvPr id="44" name="Minus Sign 43">
            <a:extLst>
              <a:ext uri="{FF2B5EF4-FFF2-40B4-BE49-F238E27FC236}">
                <a16:creationId xmlns:a16="http://schemas.microsoft.com/office/drawing/2014/main" xmlns="" id="{06705390-A85F-4D4A-BA7C-8B41054E30AF}"/>
              </a:ext>
            </a:extLst>
          </p:cNvPr>
          <p:cNvSpPr/>
          <p:nvPr/>
        </p:nvSpPr>
        <p:spPr>
          <a:xfrm>
            <a:off x="339084" y="3200385"/>
            <a:ext cx="527038" cy="26955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2C206F55-93CA-43B7-8F33-638FF43C600B}"/>
              </a:ext>
            </a:extLst>
          </p:cNvPr>
          <p:cNvCxnSpPr/>
          <p:nvPr/>
        </p:nvCxnSpPr>
        <p:spPr>
          <a:xfrm>
            <a:off x="790638" y="4280505"/>
            <a:ext cx="33611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E3ACADC3-B829-43C2-BBB5-063B8960B353}"/>
              </a:ext>
            </a:extLst>
          </p:cNvPr>
          <p:cNvSpPr/>
          <p:nvPr/>
        </p:nvSpPr>
        <p:spPr>
          <a:xfrm>
            <a:off x="974693" y="4660326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9ADB89C-495A-43C3-944C-B7D3E2EE69DD}"/>
              </a:ext>
            </a:extLst>
          </p:cNvPr>
          <p:cNvSpPr txBox="1"/>
          <p:nvPr/>
        </p:nvSpPr>
        <p:spPr>
          <a:xfrm>
            <a:off x="1177309" y="473725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254018" y="3002571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287822" y="669307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328385" y="3070224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3240307" y="590399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03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55;p13">
            <a:extLst>
              <a:ext uri="{FF2B5EF4-FFF2-40B4-BE49-F238E27FC236}">
                <a16:creationId xmlns:a16="http://schemas.microsoft.com/office/drawing/2014/main" xmlns="" id="{A09083D8-9000-47E7-8FC9-E7E9515158B7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75792" y="14285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0811B57-A6E5-4B5E-8C39-F75D4EDFD058}"/>
              </a:ext>
            </a:extLst>
          </p:cNvPr>
          <p:cNvSpPr txBox="1"/>
          <p:nvPr/>
        </p:nvSpPr>
        <p:spPr>
          <a:xfrm rot="10800000" flipV="1">
            <a:off x="1050896" y="364644"/>
            <a:ext cx="6773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How many watermelons are left 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8E7E443-5BA5-4FEE-A5B5-47666E3E196A}"/>
              </a:ext>
            </a:extLst>
          </p:cNvPr>
          <p:cNvSpPr txBox="1"/>
          <p:nvPr/>
        </p:nvSpPr>
        <p:spPr>
          <a:xfrm>
            <a:off x="1050896" y="4636829"/>
            <a:ext cx="7616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There are ____ watermelons left 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3813D17D-AD52-4EBE-8F75-038474B565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72" y="1566629"/>
            <a:ext cx="731520" cy="6245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4D911ED7-EA09-4F5E-A18B-947B12EC48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68" y="1556792"/>
            <a:ext cx="731520" cy="6245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CB177CF8-B954-4AD7-9113-333BF963F9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464" y="1581771"/>
            <a:ext cx="731520" cy="62453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BFA0091E-049F-4AFA-98B5-5E5F3707D3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399" y="1574840"/>
            <a:ext cx="731520" cy="62453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469D0EA6-9B11-494C-8F76-9C09C6831D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2103828"/>
            <a:ext cx="731520" cy="62453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51294A4A-D20E-4629-A425-E04B9A6046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498" y="1567838"/>
            <a:ext cx="731520" cy="62453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4654BEB9-0817-4430-84F6-60439006A6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976" y="1556792"/>
            <a:ext cx="731520" cy="62453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05AC413C-73D8-48C7-BF0E-D9FAC091F1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500" y="2216142"/>
            <a:ext cx="731520" cy="62453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5BFC660A-8AB6-428F-BE21-DB087F318F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96" y="2206305"/>
            <a:ext cx="731520" cy="62453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E2F75AD6-144D-424B-A646-63F6D496CB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92" y="2231284"/>
            <a:ext cx="731520" cy="62453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FBDF7FA4-5B31-48DC-AD4F-E279503C4C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004" y="2206305"/>
            <a:ext cx="731520" cy="62453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563F9472-9D1C-4231-8FCD-F3EB0B753F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693" y="1578308"/>
            <a:ext cx="731520" cy="62453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315B2B7A-DC1A-465F-886C-27BEAD35B3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6891" y="1578308"/>
            <a:ext cx="731520" cy="6245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E25DC02F-FBE2-48DC-8D25-5E03CABC31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792" y="1571306"/>
            <a:ext cx="731520" cy="62453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F6AB955F-92EF-4662-AE8B-C38415452A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287" y="2202842"/>
            <a:ext cx="731520" cy="6245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90EBD97C-7D81-43DA-BDB0-014ED994FE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386" y="2181326"/>
            <a:ext cx="731520" cy="624534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0522B6E-F624-4A61-861B-FC5C6A32B469}"/>
              </a:ext>
            </a:extLst>
          </p:cNvPr>
          <p:cNvSpPr/>
          <p:nvPr/>
        </p:nvSpPr>
        <p:spPr>
          <a:xfrm>
            <a:off x="2446787" y="2972036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BAF48BEA-AA7B-44B0-B894-0141610D62BD}"/>
              </a:ext>
            </a:extLst>
          </p:cNvPr>
          <p:cNvSpPr txBox="1"/>
          <p:nvPr/>
        </p:nvSpPr>
        <p:spPr>
          <a:xfrm>
            <a:off x="2666681" y="3078310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8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F834473-0A62-422D-B40C-E4439172CCB5}"/>
              </a:ext>
            </a:extLst>
          </p:cNvPr>
          <p:cNvSpPr/>
          <p:nvPr/>
        </p:nvSpPr>
        <p:spPr>
          <a:xfrm>
            <a:off x="6228918" y="2977592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6CB06524-5784-49A3-861D-04351097992B}"/>
              </a:ext>
            </a:extLst>
          </p:cNvPr>
          <p:cNvSpPr txBox="1"/>
          <p:nvPr/>
        </p:nvSpPr>
        <p:spPr>
          <a:xfrm>
            <a:off x="6448812" y="3083866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CAD1FAE-9733-4276-9B57-3850BAADB34B}"/>
              </a:ext>
            </a:extLst>
          </p:cNvPr>
          <p:cNvSpPr/>
          <p:nvPr/>
        </p:nvSpPr>
        <p:spPr>
          <a:xfrm>
            <a:off x="9667934" y="2974859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F1FFC10-B5D7-4EA3-B3D5-9A02F54B3415}"/>
              </a:ext>
            </a:extLst>
          </p:cNvPr>
          <p:cNvSpPr txBox="1"/>
          <p:nvPr/>
        </p:nvSpPr>
        <p:spPr>
          <a:xfrm>
            <a:off x="9887828" y="3081133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69CB5718-2957-434B-B963-D193E224D0F0}"/>
              </a:ext>
            </a:extLst>
          </p:cNvPr>
          <p:cNvSpPr/>
          <p:nvPr/>
        </p:nvSpPr>
        <p:spPr>
          <a:xfrm flipV="1">
            <a:off x="8073896" y="3076748"/>
            <a:ext cx="9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0953CEE-B56D-43FE-9019-27B3E3B0E42C}"/>
              </a:ext>
            </a:extLst>
          </p:cNvPr>
          <p:cNvSpPr txBox="1"/>
          <p:nvPr/>
        </p:nvSpPr>
        <p:spPr>
          <a:xfrm>
            <a:off x="3215680" y="4581128"/>
            <a:ext cx="338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6" name="Minus Sign 45">
            <a:extLst>
              <a:ext uri="{FF2B5EF4-FFF2-40B4-BE49-F238E27FC236}">
                <a16:creationId xmlns:a16="http://schemas.microsoft.com/office/drawing/2014/main" xmlns="" id="{F1B58942-1797-4063-8641-0394573F1C67}"/>
              </a:ext>
            </a:extLst>
          </p:cNvPr>
          <p:cNvSpPr/>
          <p:nvPr/>
        </p:nvSpPr>
        <p:spPr>
          <a:xfrm>
            <a:off x="4794494" y="3263316"/>
            <a:ext cx="392010" cy="28960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5828846" y="1383748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1313188" y="1533998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6854222" y="1530535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207444" y="1495020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6362082" y="2117522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C87BD8DB-F751-4408-B87A-2746022C2162}"/>
              </a:ext>
            </a:extLst>
          </p:cNvPr>
          <p:cNvCxnSpPr/>
          <p:nvPr/>
        </p:nvCxnSpPr>
        <p:spPr>
          <a:xfrm>
            <a:off x="2976845" y="1509019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04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55;p13">
            <a:extLst>
              <a:ext uri="{FF2B5EF4-FFF2-40B4-BE49-F238E27FC236}">
                <a16:creationId xmlns:a16="http://schemas.microsoft.com/office/drawing/2014/main" xmlns="" id="{6A17E69D-D870-4490-BCD4-DE4D1687C558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552384" y="142852"/>
            <a:ext cx="2468880" cy="731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1D9C167-3E01-4871-8256-228FDC0413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0"/>
          <a:stretch/>
        </p:blipFill>
        <p:spPr>
          <a:xfrm>
            <a:off x="3469613" y="508612"/>
            <a:ext cx="5472608" cy="620412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494575" y="550883"/>
            <a:ext cx="8121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 smtClean="0"/>
              <a:t>c.w</a:t>
            </a:r>
            <a:endParaRPr lang="en-IN" sz="36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127448" y="1130842"/>
            <a:ext cx="1925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29/11/2021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521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3600</TotalTime>
  <Words>169</Words>
  <Application>Microsoft Office PowerPoint</Application>
  <PresentationFormat>Custom</PresentationFormat>
  <Paragraphs>63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TODAY’S TOPIC</vt:lpstr>
      <vt:lpstr> WHAT IS SUBTRACTION 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378</cp:revision>
  <dcterms:created xsi:type="dcterms:W3CDTF">2020-07-01T07:27:00Z</dcterms:created>
  <dcterms:modified xsi:type="dcterms:W3CDTF">2021-11-27T13:02:30Z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