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8" r:id="rId3"/>
    <p:sldId id="285" r:id="rId4"/>
    <p:sldId id="289" r:id="rId5"/>
    <p:sldId id="290" r:id="rId6"/>
    <p:sldId id="291" r:id="rId7"/>
    <p:sldId id="292" r:id="rId8"/>
    <p:sldId id="293" r:id="rId9"/>
    <p:sldId id="258" r:id="rId10"/>
  </p:sldIdLst>
  <p:sldSz cx="1080135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246E37"/>
    <a:srgbClr val="257139"/>
    <a:srgbClr val="366D29"/>
    <a:srgbClr val="29511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918" y="-54"/>
      </p:cViewPr>
      <p:guideLst>
        <p:guide orient="horz" pos="2160"/>
        <p:guide pos="340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101" y="2130427"/>
            <a:ext cx="9181148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0203" y="3886200"/>
            <a:ext cx="75609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6077-B8ED-455C-9B37-914706D1C2E2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6077-B8ED-455C-9B37-914706D1C2E2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30978" y="274640"/>
            <a:ext cx="2430304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0068" y="274640"/>
            <a:ext cx="7110888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6077-B8ED-455C-9B37-914706D1C2E2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6077-B8ED-455C-9B37-914706D1C2E2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232" y="4406902"/>
            <a:ext cx="918114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232" y="2906713"/>
            <a:ext cx="918114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6077-B8ED-455C-9B37-914706D1C2E2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0068" y="1600202"/>
            <a:ext cx="47705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0686" y="1600202"/>
            <a:ext cx="47705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6077-B8ED-455C-9B37-914706D1C2E2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68" y="1535113"/>
            <a:ext cx="477247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0068" y="2174875"/>
            <a:ext cx="477247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937" y="1535113"/>
            <a:ext cx="477434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937" y="2174875"/>
            <a:ext cx="477434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6077-B8ED-455C-9B37-914706D1C2E2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6077-B8ED-455C-9B37-914706D1C2E2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6077-B8ED-455C-9B37-914706D1C2E2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8" y="273050"/>
            <a:ext cx="355357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3028" y="273052"/>
            <a:ext cx="603825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0068" y="1435102"/>
            <a:ext cx="355357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6077-B8ED-455C-9B37-914706D1C2E2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7141" y="4800600"/>
            <a:ext cx="64808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7141" y="612775"/>
            <a:ext cx="64808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7141" y="5367338"/>
            <a:ext cx="64808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6077-B8ED-455C-9B37-914706D1C2E2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0068" y="274638"/>
            <a:ext cx="972121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68" y="1600202"/>
            <a:ext cx="972121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068" y="6356352"/>
            <a:ext cx="25203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96077-B8ED-455C-9B37-914706D1C2E2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0461" y="6356352"/>
            <a:ext cx="34204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0968" y="6356352"/>
            <a:ext cx="25203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4.wdp"/><Relationship Id="rId5" Type="http://schemas.openxmlformats.org/officeDocument/2006/relationships/image" Target="../media/image11.png"/><Relationship Id="rId4" Type="http://schemas.microsoft.com/office/2007/relationships/hdphoto" Target="../media/hdphoto3.wdp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8100993" y="0"/>
            <a:ext cx="2700357" cy="926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54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5013176"/>
            <a:ext cx="10801350" cy="184482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837E8E3-6361-4FCD-B8E4-EAB1E983BBC2}"/>
              </a:ext>
            </a:extLst>
          </p:cNvPr>
          <p:cNvSpPr txBox="1"/>
          <p:nvPr/>
        </p:nvSpPr>
        <p:spPr>
          <a:xfrm>
            <a:off x="776536" y="2017630"/>
            <a:ext cx="82809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CLASS </a:t>
            </a:r>
            <a:r>
              <a:rPr lang="en-US" sz="2800" b="1" dirty="0" smtClean="0"/>
              <a:t>: UKG</a:t>
            </a:r>
            <a:endParaRPr lang="en-US" sz="2800" b="1" dirty="0"/>
          </a:p>
          <a:p>
            <a:r>
              <a:rPr lang="en-US" sz="2800" b="1" dirty="0" smtClean="0"/>
              <a:t>SUBJECT : MATHS</a:t>
            </a:r>
            <a:endParaRPr lang="en-US" sz="2800" b="1" dirty="0"/>
          </a:p>
          <a:p>
            <a:r>
              <a:rPr lang="en-US" sz="2800" b="1" dirty="0"/>
              <a:t>CHAPTER </a:t>
            </a:r>
            <a:r>
              <a:rPr lang="en-US" sz="2800" b="1" dirty="0" smtClean="0"/>
              <a:t>: 19 </a:t>
            </a:r>
          </a:p>
          <a:p>
            <a:r>
              <a:rPr lang="en-US" sz="2800" b="1" dirty="0"/>
              <a:t>CHAPTER </a:t>
            </a:r>
            <a:r>
              <a:rPr lang="en-US" sz="2800" b="1" dirty="0" smtClean="0"/>
              <a:t>NAME: ADDITION</a:t>
            </a:r>
          </a:p>
          <a:p>
            <a:r>
              <a:rPr lang="en-US" sz="2800" b="1" dirty="0" smtClean="0"/>
              <a:t>TOPIC </a:t>
            </a:r>
            <a:r>
              <a:rPr lang="en-US" sz="2800" b="1" dirty="0" smtClean="0"/>
              <a:t>: DRAW &amp; ADD, VERTICAL ADDITION</a:t>
            </a:r>
            <a:r>
              <a:rPr lang="en-US" sz="2800" b="1" dirty="0"/>
              <a:t>	</a:t>
            </a:r>
            <a:endParaRPr lang="en-IN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Screenshot_20211105-130621_YouTub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504" y="0"/>
            <a:ext cx="10804925" cy="6828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72005" y="1363347"/>
            <a:ext cx="292881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3200" b="1" dirty="0" smtClean="0">
                <a:solidFill>
                  <a:schemeClr val="bg1"/>
                </a:solidFill>
              </a:rPr>
              <a:t>  TODAY’S TOPIC</a:t>
            </a:r>
          </a:p>
          <a:p>
            <a:pPr algn="ctr"/>
            <a:endParaRPr lang="en-IN" sz="3200" b="1" dirty="0" smtClean="0">
              <a:solidFill>
                <a:schemeClr val="bg1"/>
              </a:solidFill>
            </a:endParaRPr>
          </a:p>
          <a:p>
            <a:pPr algn="ctr"/>
            <a:r>
              <a:rPr lang="en-IN" sz="3200" b="1" dirty="0" smtClean="0">
                <a:solidFill>
                  <a:schemeClr val="bg1"/>
                </a:solidFill>
              </a:rPr>
              <a:t>ADDITION</a:t>
            </a:r>
            <a:endParaRPr lang="en-IN" sz="3200" b="1" dirty="0">
              <a:solidFill>
                <a:schemeClr val="bg1"/>
              </a:solidFill>
            </a:endParaRP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8929067" y="0"/>
            <a:ext cx="1830354" cy="93954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D231B3B-7BC0-45A0-9D9B-4385A93A0039}"/>
              </a:ext>
            </a:extLst>
          </p:cNvPr>
          <p:cNvSpPr txBox="1"/>
          <p:nvPr/>
        </p:nvSpPr>
        <p:spPr>
          <a:xfrm>
            <a:off x="1241041" y="3284984"/>
            <a:ext cx="9189407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ADDITION </a:t>
            </a:r>
            <a:r>
              <a:rPr lang="en-US" sz="2800" b="1" dirty="0" smtClean="0">
                <a:solidFill>
                  <a:schemeClr val="bg1"/>
                </a:solidFill>
              </a:rPr>
              <a:t>MEANS ANYTHING  </a:t>
            </a:r>
            <a:r>
              <a:rPr lang="en-US" sz="2800" b="1" dirty="0">
                <a:solidFill>
                  <a:schemeClr val="bg1"/>
                </a:solidFill>
              </a:rPr>
              <a:t>“JOIN TOGETHER OR PUTTING TOGETHER</a:t>
            </a:r>
            <a:r>
              <a:rPr lang="en-US" sz="2800" b="1" dirty="0" smtClean="0">
                <a:solidFill>
                  <a:schemeClr val="bg1"/>
                </a:solidFill>
              </a:rPr>
              <a:t>.”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SYMBOL </a:t>
            </a:r>
            <a:r>
              <a:rPr lang="en-US" sz="2800" b="1" dirty="0">
                <a:solidFill>
                  <a:schemeClr val="bg1"/>
                </a:solidFill>
              </a:rPr>
              <a:t>OF ADDITION </a:t>
            </a:r>
            <a:r>
              <a:rPr lang="en-US" sz="2800" b="1" dirty="0" smtClean="0">
                <a:solidFill>
                  <a:schemeClr val="bg1"/>
                </a:solidFill>
              </a:rPr>
              <a:t> IS “</a:t>
            </a:r>
            <a:r>
              <a:rPr lang="en-US" sz="4000" b="1" dirty="0" smtClean="0">
                <a:solidFill>
                  <a:schemeClr val="bg1"/>
                </a:solidFill>
              </a:rPr>
              <a:t>+</a:t>
            </a:r>
            <a:r>
              <a:rPr lang="en-US" sz="2800" b="1" dirty="0" smtClean="0">
                <a:solidFill>
                  <a:schemeClr val="bg1"/>
                </a:solidFill>
              </a:rPr>
              <a:t>”.</a:t>
            </a:r>
          </a:p>
          <a:p>
            <a:endParaRPr lang="en-US" sz="2800" b="1" dirty="0">
              <a:solidFill>
                <a:schemeClr val="bg1"/>
              </a:solidFill>
            </a:endParaRPr>
          </a:p>
          <a:p>
            <a:endParaRPr lang="en-US" sz="3200" b="1" dirty="0"/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6948078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IN" dirty="0"/>
          </a:p>
        </p:txBody>
      </p:sp>
      <p:grpSp>
        <p:nvGrpSpPr>
          <p:cNvPr id="15" name="Group 14"/>
          <p:cNvGrpSpPr/>
          <p:nvPr/>
        </p:nvGrpSpPr>
        <p:grpSpPr>
          <a:xfrm>
            <a:off x="792163" y="2132856"/>
            <a:ext cx="2149964" cy="1942336"/>
            <a:chOff x="467544" y="2982144"/>
            <a:chExt cx="1820075" cy="194233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984" y="2982144"/>
              <a:ext cx="880635" cy="971168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7861" y="3953312"/>
              <a:ext cx="880635" cy="971168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7544" y="2982144"/>
              <a:ext cx="880635" cy="971168"/>
            </a:xfrm>
            <a:prstGeom prst="rect">
              <a:avLst/>
            </a:prstGeom>
          </p:spPr>
        </p:pic>
      </p:grpSp>
      <p:grpSp>
        <p:nvGrpSpPr>
          <p:cNvPr id="16" name="Group 15"/>
          <p:cNvGrpSpPr/>
          <p:nvPr/>
        </p:nvGrpSpPr>
        <p:grpSpPr>
          <a:xfrm>
            <a:off x="4084883" y="2192682"/>
            <a:ext cx="2401201" cy="981748"/>
            <a:chOff x="3131840" y="3004844"/>
            <a:chExt cx="2032763" cy="981748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31840" y="3004844"/>
              <a:ext cx="880635" cy="971168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83968" y="3015424"/>
              <a:ext cx="880635" cy="971168"/>
            </a:xfrm>
            <a:prstGeom prst="rect">
              <a:avLst/>
            </a:prstGeom>
          </p:spPr>
        </p:pic>
      </p:grpSp>
      <p:sp>
        <p:nvSpPr>
          <p:cNvPr id="14" name="Rectangle 13"/>
          <p:cNvSpPr/>
          <p:nvPr/>
        </p:nvSpPr>
        <p:spPr>
          <a:xfrm>
            <a:off x="1224539" y="5226508"/>
            <a:ext cx="893124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3          +        2         =       ___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7222058" y="2082108"/>
            <a:ext cx="3201432" cy="1993084"/>
            <a:chOff x="6334965" y="2972974"/>
            <a:chExt cx="2710207" cy="1993084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0508" y="3994890"/>
              <a:ext cx="880635" cy="971168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2360" y="3986592"/>
              <a:ext cx="880635" cy="971168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34965" y="3009250"/>
              <a:ext cx="880635" cy="971168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71069" y="3009250"/>
              <a:ext cx="880635" cy="971168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4537" y="2972974"/>
              <a:ext cx="880635" cy="971168"/>
            </a:xfrm>
            <a:prstGeom prst="rect">
              <a:avLst/>
            </a:prstGeom>
          </p:spPr>
        </p:pic>
      </p:grpSp>
      <p:sp>
        <p:nvSpPr>
          <p:cNvPr id="9" name="Rectangle 8"/>
          <p:cNvSpPr/>
          <p:nvPr/>
        </p:nvSpPr>
        <p:spPr>
          <a:xfrm>
            <a:off x="8893063" y="5231690"/>
            <a:ext cx="5421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509521" y="404664"/>
            <a:ext cx="9721215" cy="65293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IN" sz="3200" b="1" u="sng" dirty="0" smtClean="0">
                <a:solidFill>
                  <a:srgbClr val="FF0000"/>
                </a:solidFill>
                <a:latin typeface="+mn-lt"/>
              </a:rPr>
              <a:t>COUNT AND ADD</a:t>
            </a:r>
            <a:endParaRPr lang="en-IN" sz="3200" b="1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696819" y="5336703"/>
            <a:ext cx="1080120" cy="762471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 </a:t>
            </a:r>
            <a:endParaRPr lang="en-IN" dirty="0"/>
          </a:p>
        </p:txBody>
      </p:sp>
      <p:sp>
        <p:nvSpPr>
          <p:cNvPr id="25" name="Rectangle 24"/>
          <p:cNvSpPr/>
          <p:nvPr/>
        </p:nvSpPr>
        <p:spPr>
          <a:xfrm>
            <a:off x="3384451" y="5349675"/>
            <a:ext cx="1080120" cy="762471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 </a:t>
            </a:r>
            <a:endParaRPr lang="en-IN" dirty="0"/>
          </a:p>
        </p:txBody>
      </p:sp>
      <p:pic>
        <p:nvPicPr>
          <p:cNvPr id="27" name="Google Shape;55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8597326" y="-37885"/>
            <a:ext cx="2204024" cy="9395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3487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8" y="304800"/>
            <a:ext cx="9721215" cy="60960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+mn-lt"/>
              </a:rPr>
              <a:t>DRAW,  ADD  </a:t>
            </a:r>
            <a:r>
              <a:rPr lang="en-US" sz="3200" b="1" smtClean="0">
                <a:solidFill>
                  <a:srgbClr val="FF0000"/>
                </a:solidFill>
                <a:latin typeface="+mn-lt"/>
              </a:rPr>
              <a:t>AND  SAY </a:t>
            </a:r>
            <a:endParaRPr lang="en-US"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900112" y="1676400"/>
            <a:ext cx="900113" cy="6858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5-Point Star 12"/>
          <p:cNvSpPr/>
          <p:nvPr/>
        </p:nvSpPr>
        <p:spPr>
          <a:xfrm>
            <a:off x="5244032" y="2263239"/>
            <a:ext cx="900113" cy="6858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5-Point Star 13"/>
          <p:cNvSpPr/>
          <p:nvPr/>
        </p:nvSpPr>
        <p:spPr>
          <a:xfrm>
            <a:off x="5211300" y="1676895"/>
            <a:ext cx="900113" cy="6858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20090" y="4572001"/>
            <a:ext cx="9001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    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2318783" y="3314371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6</a:t>
            </a:r>
            <a:endParaRPr lang="en-US" sz="3200" b="1" dirty="0"/>
          </a:p>
        </p:txBody>
      </p:sp>
      <p:sp>
        <p:nvSpPr>
          <p:cNvPr id="25" name="5-Point Star 24"/>
          <p:cNvSpPr/>
          <p:nvPr/>
        </p:nvSpPr>
        <p:spPr>
          <a:xfrm>
            <a:off x="8256525" y="1437467"/>
            <a:ext cx="900113" cy="6858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7325589" y="1442702"/>
            <a:ext cx="900113" cy="6858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9179686" y="1429409"/>
            <a:ext cx="900113" cy="6858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8265253" y="2007820"/>
            <a:ext cx="900113" cy="6858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7380383" y="2018030"/>
            <a:ext cx="900113" cy="6858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5-Point Star 30"/>
          <p:cNvSpPr/>
          <p:nvPr/>
        </p:nvSpPr>
        <p:spPr>
          <a:xfrm>
            <a:off x="9215048" y="2007820"/>
            <a:ext cx="900113" cy="6858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5-Point Star 31"/>
          <p:cNvSpPr/>
          <p:nvPr/>
        </p:nvSpPr>
        <p:spPr>
          <a:xfrm>
            <a:off x="8816342" y="2470736"/>
            <a:ext cx="900113" cy="6858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5-Point Star 32"/>
          <p:cNvSpPr/>
          <p:nvPr/>
        </p:nvSpPr>
        <p:spPr>
          <a:xfrm>
            <a:off x="7850460" y="2521796"/>
            <a:ext cx="900113" cy="6858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379048" y="3310018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2</a:t>
            </a:r>
            <a:endParaRPr lang="en-US" sz="32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7765422" y="3293154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8</a:t>
            </a:r>
            <a:endParaRPr lang="en-US" sz="32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4050506" y="3293153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+</a:t>
            </a:r>
            <a:endParaRPr lang="en-US" sz="32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6660832" y="3310017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=</a:t>
            </a:r>
            <a:endParaRPr lang="en-US" sz="3200" b="1" dirty="0"/>
          </a:p>
        </p:txBody>
      </p:sp>
      <p:sp>
        <p:nvSpPr>
          <p:cNvPr id="3" name="Rectangle 2"/>
          <p:cNvSpPr/>
          <p:nvPr/>
        </p:nvSpPr>
        <p:spPr>
          <a:xfrm>
            <a:off x="720090" y="1585356"/>
            <a:ext cx="3330416" cy="15711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2" name="Rectangle 41"/>
          <p:cNvSpPr/>
          <p:nvPr/>
        </p:nvSpPr>
        <p:spPr>
          <a:xfrm>
            <a:off x="4586628" y="1576610"/>
            <a:ext cx="2214921" cy="15711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3" name="Rectangle 42"/>
          <p:cNvSpPr/>
          <p:nvPr/>
        </p:nvSpPr>
        <p:spPr>
          <a:xfrm>
            <a:off x="7205868" y="1441983"/>
            <a:ext cx="3118247" cy="178324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5" name="5-Point Star 44"/>
          <p:cNvSpPr/>
          <p:nvPr/>
        </p:nvSpPr>
        <p:spPr>
          <a:xfrm>
            <a:off x="1861012" y="1585356"/>
            <a:ext cx="900113" cy="6858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5-Point Star 45"/>
          <p:cNvSpPr/>
          <p:nvPr/>
        </p:nvSpPr>
        <p:spPr>
          <a:xfrm>
            <a:off x="2859202" y="1601435"/>
            <a:ext cx="900113" cy="6858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5-Point Star 46"/>
          <p:cNvSpPr/>
          <p:nvPr/>
        </p:nvSpPr>
        <p:spPr>
          <a:xfrm>
            <a:off x="784626" y="2406413"/>
            <a:ext cx="900113" cy="6858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5-Point Star 47"/>
          <p:cNvSpPr/>
          <p:nvPr/>
        </p:nvSpPr>
        <p:spPr>
          <a:xfrm>
            <a:off x="1868727" y="2370946"/>
            <a:ext cx="900113" cy="6858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5-Point Star 48"/>
          <p:cNvSpPr/>
          <p:nvPr/>
        </p:nvSpPr>
        <p:spPr>
          <a:xfrm>
            <a:off x="2880360" y="2334810"/>
            <a:ext cx="900113" cy="6858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7588607" y="3314371"/>
            <a:ext cx="765096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200" b="1" dirty="0"/>
          </a:p>
        </p:txBody>
      </p:sp>
      <p:sp>
        <p:nvSpPr>
          <p:cNvPr id="36" name="Rectangle 35"/>
          <p:cNvSpPr/>
          <p:nvPr/>
        </p:nvSpPr>
        <p:spPr>
          <a:xfrm>
            <a:off x="799509" y="4293096"/>
            <a:ext cx="3330416" cy="15711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7" name="Rectangle 36"/>
          <p:cNvSpPr/>
          <p:nvPr/>
        </p:nvSpPr>
        <p:spPr>
          <a:xfrm>
            <a:off x="4586628" y="4293096"/>
            <a:ext cx="2322612" cy="15711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8" name="Rectangle 37"/>
          <p:cNvSpPr/>
          <p:nvPr/>
        </p:nvSpPr>
        <p:spPr>
          <a:xfrm>
            <a:off x="7205868" y="4264205"/>
            <a:ext cx="3330416" cy="15711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4" name="TextBox 43"/>
          <p:cNvSpPr txBox="1"/>
          <p:nvPr/>
        </p:nvSpPr>
        <p:spPr>
          <a:xfrm>
            <a:off x="3747377" y="6004480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+</a:t>
            </a:r>
            <a:endParaRPr lang="en-US" sz="32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7985652" y="6004480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9</a:t>
            </a:r>
            <a:endParaRPr lang="en-US" sz="32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5278808" y="6021287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2</a:t>
            </a:r>
            <a:endParaRPr lang="en-US" sz="3200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2115264" y="6021288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7</a:t>
            </a:r>
            <a:endParaRPr lang="en-US" sz="32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6801549" y="6004479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=</a:t>
            </a:r>
            <a:endParaRPr lang="en-US" sz="32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7825679" y="5987673"/>
            <a:ext cx="765096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200" b="1" dirty="0"/>
          </a:p>
        </p:txBody>
      </p:sp>
      <p:sp>
        <p:nvSpPr>
          <p:cNvPr id="56" name="Smiley Face 55"/>
          <p:cNvSpPr/>
          <p:nvPr/>
        </p:nvSpPr>
        <p:spPr>
          <a:xfrm>
            <a:off x="983223" y="4516395"/>
            <a:ext cx="641032" cy="533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Smiley Face 56"/>
          <p:cNvSpPr/>
          <p:nvPr/>
        </p:nvSpPr>
        <p:spPr>
          <a:xfrm>
            <a:off x="900112" y="5202195"/>
            <a:ext cx="641032" cy="533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Smiley Face 57"/>
          <p:cNvSpPr/>
          <p:nvPr/>
        </p:nvSpPr>
        <p:spPr>
          <a:xfrm>
            <a:off x="1608539" y="5202195"/>
            <a:ext cx="641032" cy="533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Smiley Face 58"/>
          <p:cNvSpPr/>
          <p:nvPr/>
        </p:nvSpPr>
        <p:spPr>
          <a:xfrm>
            <a:off x="1998267" y="4516395"/>
            <a:ext cx="641032" cy="533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Smiley Face 59"/>
          <p:cNvSpPr/>
          <p:nvPr/>
        </p:nvSpPr>
        <p:spPr>
          <a:xfrm>
            <a:off x="3021847" y="4481385"/>
            <a:ext cx="641032" cy="533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Smiley Face 60"/>
          <p:cNvSpPr/>
          <p:nvPr/>
        </p:nvSpPr>
        <p:spPr>
          <a:xfrm>
            <a:off x="2380815" y="5132439"/>
            <a:ext cx="641032" cy="533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Smiley Face 61"/>
          <p:cNvSpPr/>
          <p:nvPr/>
        </p:nvSpPr>
        <p:spPr>
          <a:xfrm>
            <a:off x="3139441" y="5125995"/>
            <a:ext cx="641032" cy="533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Smiley Face 62"/>
          <p:cNvSpPr/>
          <p:nvPr/>
        </p:nvSpPr>
        <p:spPr>
          <a:xfrm>
            <a:off x="5102310" y="4859295"/>
            <a:ext cx="641032" cy="533400"/>
          </a:xfrm>
          <a:prstGeom prst="smileyFac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Smiley Face 63"/>
          <p:cNvSpPr/>
          <p:nvPr/>
        </p:nvSpPr>
        <p:spPr>
          <a:xfrm>
            <a:off x="6015309" y="4811986"/>
            <a:ext cx="641032" cy="533400"/>
          </a:xfrm>
          <a:prstGeom prst="smileyFac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Smiley Face 64"/>
          <p:cNvSpPr/>
          <p:nvPr/>
        </p:nvSpPr>
        <p:spPr>
          <a:xfrm>
            <a:off x="7268091" y="4356676"/>
            <a:ext cx="641032" cy="533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Smiley Face 65"/>
          <p:cNvSpPr/>
          <p:nvPr/>
        </p:nvSpPr>
        <p:spPr>
          <a:xfrm>
            <a:off x="8031002" y="4356676"/>
            <a:ext cx="641032" cy="533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Smiley Face 66"/>
          <p:cNvSpPr/>
          <p:nvPr/>
        </p:nvSpPr>
        <p:spPr>
          <a:xfrm>
            <a:off x="8764991" y="4356676"/>
            <a:ext cx="641032" cy="533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Smiley Face 67"/>
          <p:cNvSpPr/>
          <p:nvPr/>
        </p:nvSpPr>
        <p:spPr>
          <a:xfrm>
            <a:off x="9474129" y="4350319"/>
            <a:ext cx="641032" cy="533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Smiley Face 68"/>
          <p:cNvSpPr/>
          <p:nvPr/>
        </p:nvSpPr>
        <p:spPr>
          <a:xfrm>
            <a:off x="7246129" y="5026401"/>
            <a:ext cx="641032" cy="533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Smiley Face 69"/>
          <p:cNvSpPr/>
          <p:nvPr/>
        </p:nvSpPr>
        <p:spPr>
          <a:xfrm>
            <a:off x="9468450" y="5293101"/>
            <a:ext cx="641032" cy="533400"/>
          </a:xfrm>
          <a:prstGeom prst="smileyFac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Smiley Face 70"/>
          <p:cNvSpPr/>
          <p:nvPr/>
        </p:nvSpPr>
        <p:spPr>
          <a:xfrm>
            <a:off x="9898315" y="4856584"/>
            <a:ext cx="641032" cy="533400"/>
          </a:xfrm>
          <a:prstGeom prst="smileyFac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2" name="Google Shape;55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8648370" y="0"/>
            <a:ext cx="2152980" cy="939544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Smiley Face 72"/>
          <p:cNvSpPr/>
          <p:nvPr/>
        </p:nvSpPr>
        <p:spPr>
          <a:xfrm>
            <a:off x="8065549" y="5065881"/>
            <a:ext cx="641032" cy="533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Smiley Face 73"/>
          <p:cNvSpPr/>
          <p:nvPr/>
        </p:nvSpPr>
        <p:spPr>
          <a:xfrm>
            <a:off x="8827418" y="5014785"/>
            <a:ext cx="641032" cy="533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6322258"/>
      </p:ext>
    </p:extLst>
  </p:cSld>
  <p:clrMapOvr>
    <a:masterClrMapping/>
  </p:clrMapOvr>
  <p:transition advTm="976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000"/>
                            </p:stCondLst>
                            <p:childTnLst>
                              <p:par>
                                <p:cTn id="14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000"/>
                            </p:stCondLst>
                            <p:childTnLst>
                              <p:par>
                                <p:cTn id="15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4000"/>
                            </p:stCondLst>
                            <p:childTnLst>
                              <p:par>
                                <p:cTn id="15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0"/>
                            </p:stCondLst>
                            <p:childTnLst>
                              <p:par>
                                <p:cTn id="16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6000"/>
                            </p:stCondLst>
                            <p:childTnLst>
                              <p:par>
                                <p:cTn id="16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7000"/>
                            </p:stCondLst>
                            <p:childTnLst>
                              <p:par>
                                <p:cTn id="17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2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3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8" dur="19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19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0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7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2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8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9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4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0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1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6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2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3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9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4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5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0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1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6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7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2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3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8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9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4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5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14" grpId="0" animBg="1"/>
      <p:bldP spid="25" grpId="0" animBg="1"/>
      <p:bldP spid="26" grpId="0" animBg="1"/>
      <p:bldP spid="27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9" grpId="0"/>
      <p:bldP spid="45" grpId="0" animBg="1"/>
      <p:bldP spid="46" grpId="0" animBg="1"/>
      <p:bldP spid="47" grpId="0" animBg="1"/>
      <p:bldP spid="48" grpId="0" animBg="1"/>
      <p:bldP spid="49" grpId="0" animBg="1"/>
      <p:bldP spid="50" grpId="0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3" grpId="0" animBg="1"/>
      <p:bldP spid="7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521" y="404664"/>
            <a:ext cx="9721215" cy="652934"/>
          </a:xfrm>
          <a:solidFill>
            <a:srgbClr val="00FF00"/>
          </a:solidFill>
        </p:spPr>
        <p:txBody>
          <a:bodyPr>
            <a:normAutofit/>
          </a:bodyPr>
          <a:lstStyle/>
          <a:p>
            <a:r>
              <a:rPr lang="en-IN" sz="3200" b="1" u="sng" dirty="0" smtClean="0">
                <a:solidFill>
                  <a:srgbClr val="FF0000"/>
                </a:solidFill>
                <a:latin typeface="+mn-lt"/>
              </a:rPr>
              <a:t>COUNT AND ADD</a:t>
            </a:r>
            <a:endParaRPr lang="en-IN" sz="3200" b="1" u="sng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15"/>
          <a:stretch/>
        </p:blipFill>
        <p:spPr>
          <a:xfrm>
            <a:off x="2053303" y="1823535"/>
            <a:ext cx="1047716" cy="136003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40235" y="2319826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3</a:t>
            </a:r>
            <a:endParaRPr lang="en-US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04131" y="3809999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+</a:t>
            </a:r>
            <a:endParaRPr lang="en-US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269227" y="3760173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 2</a:t>
            </a:r>
            <a:endParaRPr lang="en-US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288207" y="4653136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 5</a:t>
            </a:r>
            <a:endParaRPr lang="en-US" sz="3200" b="1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833682" y="4511554"/>
            <a:ext cx="195219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Content Placeholder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15"/>
          <a:stretch/>
        </p:blipFill>
        <p:spPr>
          <a:xfrm>
            <a:off x="2817720" y="1836955"/>
            <a:ext cx="1047716" cy="1360034"/>
          </a:xfrm>
          <a:prstGeom prst="rect">
            <a:avLst/>
          </a:prstGeom>
        </p:spPr>
      </p:pic>
      <p:pic>
        <p:nvPicPr>
          <p:cNvPr id="16" name="Content Placeholder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15"/>
          <a:stretch/>
        </p:blipFill>
        <p:spPr>
          <a:xfrm>
            <a:off x="2340806" y="3272630"/>
            <a:ext cx="1047716" cy="1360034"/>
          </a:xfrm>
          <a:prstGeom prst="rect">
            <a:avLst/>
          </a:prstGeom>
        </p:spPr>
      </p:pic>
      <p:pic>
        <p:nvPicPr>
          <p:cNvPr id="17" name="Content Placeholder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15"/>
          <a:stretch/>
        </p:blipFill>
        <p:spPr>
          <a:xfrm>
            <a:off x="3171670" y="3272630"/>
            <a:ext cx="1047716" cy="1360034"/>
          </a:xfrm>
          <a:prstGeom prst="rect">
            <a:avLst/>
          </a:prstGeom>
        </p:spPr>
      </p:pic>
      <p:pic>
        <p:nvPicPr>
          <p:cNvPr id="21" name="Content Placeholder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15"/>
          <a:stretch/>
        </p:blipFill>
        <p:spPr>
          <a:xfrm>
            <a:off x="3742165" y="1836955"/>
            <a:ext cx="1047716" cy="136003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9669" y="2407194"/>
            <a:ext cx="864148" cy="53866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3817" y="2361865"/>
            <a:ext cx="864148" cy="53866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116" y="2373368"/>
            <a:ext cx="864148" cy="53866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808" y="3902963"/>
            <a:ext cx="864148" cy="538664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3306" y="3413983"/>
            <a:ext cx="864148" cy="538664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5552" y="3407836"/>
            <a:ext cx="864148" cy="538664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1404" y="3364299"/>
            <a:ext cx="864148" cy="538664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6854" y="3939338"/>
            <a:ext cx="864148" cy="538664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544127" y="3760173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+</a:t>
            </a:r>
            <a:endParaRPr lang="en-US" sz="32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372089" y="2319826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3</a:t>
            </a:r>
            <a:endParaRPr lang="en-US" sz="32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408787" y="3808069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5</a:t>
            </a:r>
            <a:endParaRPr lang="en-US" sz="32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401764" y="4676848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8</a:t>
            </a:r>
            <a:endParaRPr lang="en-US" sz="3200" b="1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5739611" y="4511554"/>
            <a:ext cx="195219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193298" y="4760857"/>
            <a:ext cx="841025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38" name="TextBox 37"/>
          <p:cNvSpPr txBox="1"/>
          <p:nvPr/>
        </p:nvSpPr>
        <p:spPr>
          <a:xfrm>
            <a:off x="6295196" y="4784570"/>
            <a:ext cx="841025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pic>
        <p:nvPicPr>
          <p:cNvPr id="39" name="Google Shape;55;p13"/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8527562" y="-24822"/>
            <a:ext cx="2273788" cy="9395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7683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8" y="304800"/>
            <a:ext cx="9721215" cy="60960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+mn-lt"/>
              </a:rPr>
              <a:t>DRAW,  ADD  AND  WRITE</a:t>
            </a:r>
            <a:endParaRPr lang="en-US"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20090" y="4572001"/>
            <a:ext cx="9001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    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2395207" y="3225226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5</a:t>
            </a:r>
            <a:endParaRPr lang="en-US" sz="32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5379048" y="3225226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4</a:t>
            </a:r>
            <a:endParaRPr lang="en-US" sz="32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816499" y="3232407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+</a:t>
            </a:r>
            <a:endParaRPr lang="en-US" sz="32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6660832" y="3225226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=</a:t>
            </a:r>
            <a:endParaRPr lang="en-US" sz="3200" b="1" dirty="0"/>
          </a:p>
        </p:txBody>
      </p:sp>
      <p:sp>
        <p:nvSpPr>
          <p:cNvPr id="3" name="Rectangle 2"/>
          <p:cNvSpPr/>
          <p:nvPr/>
        </p:nvSpPr>
        <p:spPr>
          <a:xfrm>
            <a:off x="864171" y="1571935"/>
            <a:ext cx="2736369" cy="15711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2" name="Rectangle 41"/>
          <p:cNvSpPr/>
          <p:nvPr/>
        </p:nvSpPr>
        <p:spPr>
          <a:xfrm>
            <a:off x="4320556" y="1576610"/>
            <a:ext cx="2480994" cy="15711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3" name="Rectangle 42"/>
          <p:cNvSpPr/>
          <p:nvPr/>
        </p:nvSpPr>
        <p:spPr>
          <a:xfrm>
            <a:off x="7225324" y="1359873"/>
            <a:ext cx="3118247" cy="178324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5" name="Rectangle 34"/>
          <p:cNvSpPr/>
          <p:nvPr/>
        </p:nvSpPr>
        <p:spPr>
          <a:xfrm>
            <a:off x="4469499" y="4078798"/>
            <a:ext cx="2573881" cy="15711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6" name="Rectangle 35"/>
          <p:cNvSpPr/>
          <p:nvPr/>
        </p:nvSpPr>
        <p:spPr>
          <a:xfrm>
            <a:off x="7542948" y="4056276"/>
            <a:ext cx="2781167" cy="15711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7" name="Rectangle 36"/>
          <p:cNvSpPr/>
          <p:nvPr/>
        </p:nvSpPr>
        <p:spPr>
          <a:xfrm>
            <a:off x="928577" y="4078798"/>
            <a:ext cx="2736369" cy="15711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8" name="TextBox 37"/>
          <p:cNvSpPr txBox="1"/>
          <p:nvPr/>
        </p:nvSpPr>
        <p:spPr>
          <a:xfrm>
            <a:off x="8078911" y="5805264"/>
            <a:ext cx="765096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2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293766" y="5867396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2</a:t>
            </a:r>
            <a:endParaRPr lang="en-US" sz="32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2335670" y="5877272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6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23320" y="5805264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=</a:t>
            </a:r>
            <a:endParaRPr lang="en-US" sz="3200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3816499" y="5867394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+</a:t>
            </a:r>
            <a:endParaRPr lang="en-US" sz="32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8144792" y="3225225"/>
            <a:ext cx="765096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200" b="1" dirty="0"/>
          </a:p>
        </p:txBody>
      </p:sp>
      <p:sp>
        <p:nvSpPr>
          <p:cNvPr id="54" name="Rounded Rectangle 53"/>
          <p:cNvSpPr/>
          <p:nvPr/>
        </p:nvSpPr>
        <p:spPr>
          <a:xfrm>
            <a:off x="144091" y="99653"/>
            <a:ext cx="1891370" cy="924743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C.W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17.11.21</a:t>
            </a:r>
            <a:endParaRPr lang="en-US" sz="2800" b="1" dirty="0">
              <a:solidFill>
                <a:schemeClr val="bg1"/>
              </a:solidFill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8528973" y="0"/>
            <a:ext cx="2272377" cy="939544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90557071"/>
      </p:ext>
    </p:extLst>
  </p:cSld>
  <p:clrMapOvr>
    <a:masterClrMapping/>
  </p:clrMapOvr>
  <p:transition advTm="976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19" y="184288"/>
            <a:ext cx="9721215" cy="652934"/>
          </a:xfrm>
          <a:noFill/>
        </p:spPr>
        <p:txBody>
          <a:bodyPr>
            <a:normAutofit/>
          </a:bodyPr>
          <a:lstStyle/>
          <a:p>
            <a:r>
              <a:rPr lang="en-IN" sz="3200" b="1" u="sng" dirty="0" smtClean="0">
                <a:solidFill>
                  <a:srgbClr val="FF0000"/>
                </a:solidFill>
                <a:latin typeface="+mn-lt"/>
              </a:rPr>
              <a:t>COUNT AND ADD</a:t>
            </a:r>
            <a:endParaRPr lang="en-IN" sz="3200" b="1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0235" y="2319826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3</a:t>
            </a:r>
            <a:endParaRPr lang="en-US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04131" y="3809999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+</a:t>
            </a:r>
            <a:endParaRPr lang="en-US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269227" y="3760173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 4</a:t>
            </a:r>
            <a:endParaRPr lang="en-US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288207" y="4653136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 </a:t>
            </a:r>
            <a:endParaRPr lang="en-US" sz="3200" b="1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833682" y="4511554"/>
            <a:ext cx="195219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544127" y="3655607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+</a:t>
            </a:r>
            <a:endParaRPr lang="en-US" sz="32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372089" y="2319826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4</a:t>
            </a:r>
            <a:endParaRPr lang="en-US" sz="32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371125" y="3660590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5</a:t>
            </a:r>
            <a:endParaRPr lang="en-US" sz="3200" b="1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5739611" y="4511554"/>
            <a:ext cx="195219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351140" y="4784569"/>
            <a:ext cx="841025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38" name="TextBox 37"/>
          <p:cNvSpPr txBox="1"/>
          <p:nvPr/>
        </p:nvSpPr>
        <p:spPr>
          <a:xfrm>
            <a:off x="6283534" y="4676848"/>
            <a:ext cx="841025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pic>
        <p:nvPicPr>
          <p:cNvPr id="39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513012" y="-14801"/>
            <a:ext cx="2288338" cy="939544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65" b="89655" l="9845" r="8963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07605">
            <a:off x="2331663" y="2115007"/>
            <a:ext cx="735330" cy="99441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65" b="89655" l="9845" r="8963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07605">
            <a:off x="2855811" y="2115008"/>
            <a:ext cx="735330" cy="994410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65" b="89655" l="9845" r="8963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07605">
            <a:off x="3438776" y="2140776"/>
            <a:ext cx="735330" cy="994410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65" b="89655" l="9845" r="8963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07605">
            <a:off x="2712493" y="3455773"/>
            <a:ext cx="735330" cy="994410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65" b="89655" l="9845" r="8963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07605">
            <a:off x="2218495" y="3430006"/>
            <a:ext cx="735330" cy="99441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65" b="89655" l="9845" r="8963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07605">
            <a:off x="3746449" y="3430005"/>
            <a:ext cx="735330" cy="994410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65" b="89655" l="9845" r="8963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07605">
            <a:off x="3224703" y="3455773"/>
            <a:ext cx="735330" cy="994410"/>
          </a:xfrm>
          <a:prstGeom prst="rect">
            <a:avLst/>
          </a:prstGeom>
        </p:spPr>
      </p:pic>
      <p:pic>
        <p:nvPicPr>
          <p:cNvPr id="46" name="Picture 45" descr="C:\Users\TEMP.LAPTOP-7C5TA86M.000.001\Desktop\ORANG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0000" l="9607" r="8995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4851" y="2216169"/>
            <a:ext cx="946597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6" descr="C:\Users\TEMP.LAPTOP-7C5TA86M.000.001\Desktop\ORANG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0000" l="9607" r="8995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7961" y="2160052"/>
            <a:ext cx="946597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47" descr="C:\Users\TEMP.LAPTOP-7C5TA86M.000.001\Desktop\ORANG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0000" l="9607" r="8995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604" y="2160540"/>
            <a:ext cx="946597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48" descr="C:\Users\TEMP.LAPTOP-7C5TA86M.000.001\Desktop\ORANG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0000" l="9607" r="8995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5302" y="2212433"/>
            <a:ext cx="946597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50" descr="C:\Users\TEMP.LAPTOP-7C5TA86M.000.001\Desktop\ORANG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0000" l="9607" r="8995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7736" y="3544086"/>
            <a:ext cx="946597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51" descr="C:\Users\TEMP.LAPTOP-7C5TA86M.000.001\Desktop\ORANG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0000" l="9607" r="8995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0549" y="3526376"/>
            <a:ext cx="946597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52" descr="C:\Users\TEMP.LAPTOP-7C5TA86M.000.001\Desktop\ORANG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0000" l="9607" r="8995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1259" y="3567741"/>
            <a:ext cx="946597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53" descr="C:\Users\TEMP.LAPTOP-7C5TA86M.000.001\Desktop\ORANG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0000" l="9607" r="8995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075" y="3602686"/>
            <a:ext cx="946597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54" descr="C:\Users\TEMP.LAPTOP-7C5TA86M.000.001\Desktop\ORANG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0000" l="9607" r="8995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459" y="3628257"/>
            <a:ext cx="946597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Rounded Rectangle 55"/>
          <p:cNvSpPr/>
          <p:nvPr/>
        </p:nvSpPr>
        <p:spPr>
          <a:xfrm>
            <a:off x="323542" y="188640"/>
            <a:ext cx="1891370" cy="924743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H</a:t>
            </a:r>
            <a:r>
              <a:rPr lang="en-US" sz="2800" b="1" dirty="0" smtClean="0">
                <a:solidFill>
                  <a:schemeClr val="bg1"/>
                </a:solidFill>
              </a:rPr>
              <a:t>.W</a:t>
            </a:r>
            <a:endParaRPr lang="en-US" sz="2800" b="1" dirty="0">
              <a:solidFill>
                <a:schemeClr val="bg1"/>
              </a:solidFill>
            </a:endParaRP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17.11.21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768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19" y="184288"/>
            <a:ext cx="9721215" cy="652934"/>
          </a:xfrm>
          <a:noFill/>
        </p:spPr>
        <p:txBody>
          <a:bodyPr>
            <a:normAutofit/>
          </a:bodyPr>
          <a:lstStyle/>
          <a:p>
            <a:r>
              <a:rPr lang="en-IN" sz="3200" b="1" u="sng" dirty="0" smtClean="0">
                <a:solidFill>
                  <a:srgbClr val="FF0000"/>
                </a:solidFill>
                <a:latin typeface="+mn-lt"/>
              </a:rPr>
              <a:t>COUNT AND ADD</a:t>
            </a:r>
            <a:endParaRPr lang="en-IN" sz="3200" b="1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0235" y="2319826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5</a:t>
            </a:r>
            <a:endParaRPr lang="en-US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23111" y="3517609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+</a:t>
            </a:r>
            <a:endParaRPr lang="en-US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288207" y="3526376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 2</a:t>
            </a:r>
            <a:endParaRPr lang="en-US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288207" y="4653136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 </a:t>
            </a:r>
            <a:endParaRPr lang="en-US" sz="3200" b="1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833682" y="4511554"/>
            <a:ext cx="195219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544127" y="3655607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+</a:t>
            </a:r>
            <a:endParaRPr lang="en-US" sz="32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372089" y="2319826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5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371125" y="3660590"/>
            <a:ext cx="76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5</a:t>
            </a:r>
            <a:endParaRPr lang="en-US" sz="3200" b="1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5739611" y="4511554"/>
            <a:ext cx="195219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351140" y="4784569"/>
            <a:ext cx="841025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38" name="TextBox 37"/>
          <p:cNvSpPr txBox="1"/>
          <p:nvPr/>
        </p:nvSpPr>
        <p:spPr>
          <a:xfrm>
            <a:off x="6283534" y="4676848"/>
            <a:ext cx="841025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pic>
        <p:nvPicPr>
          <p:cNvPr id="39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513012" y="-7743"/>
            <a:ext cx="2288338" cy="93954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Rounded Rectangle 55"/>
          <p:cNvSpPr/>
          <p:nvPr/>
        </p:nvSpPr>
        <p:spPr>
          <a:xfrm>
            <a:off x="298400" y="188640"/>
            <a:ext cx="1891370" cy="924743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H</a:t>
            </a:r>
            <a:r>
              <a:rPr lang="en-US" sz="2800" b="1" dirty="0" smtClean="0">
                <a:solidFill>
                  <a:schemeClr val="bg1"/>
                </a:solidFill>
              </a:rPr>
              <a:t>.W</a:t>
            </a:r>
            <a:endParaRPr lang="en-US" sz="2800" b="1" dirty="0">
              <a:solidFill>
                <a:schemeClr val="bg1"/>
              </a:solidFill>
            </a:endParaRP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17.11.21</a:t>
            </a:r>
            <a:endParaRPr lang="en-US" sz="2800" b="1" dirty="0">
              <a:solidFill>
                <a:schemeClr val="bg1"/>
              </a:solidFill>
            </a:endParaRPr>
          </a:p>
        </p:txBody>
      </p:sp>
      <p:pic>
        <p:nvPicPr>
          <p:cNvPr id="63" name="Picture 3" descr="C:\Users\Akshita Prasad\Desktop\download (11)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8125" y1="8444" x2="28125" y2="8444"/>
                        <a14:foregroundMark x1="26339" y1="9778" x2="11607" y2="22222"/>
                        <a14:foregroundMark x1="2679" y1="50667" x2="7589" y2="75556"/>
                        <a14:foregroundMark x1="22768" y1="92000" x2="52679" y2="98667"/>
                        <a14:foregroundMark x1="70982" y1="93778" x2="94643" y2="67111"/>
                        <a14:foregroundMark x1="23661" y1="91556" x2="9821" y2="74667"/>
                        <a14:foregroundMark x1="32143" y1="5333" x2="46429" y2="1778"/>
                        <a14:foregroundMark x1="77232" y1="9778" x2="94643" y2="26667"/>
                      </a14:backgroundRemoval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499" y="2299281"/>
            <a:ext cx="652380" cy="625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3" descr="C:\Users\Akshita Prasad\Desktop\download (11)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8125" y1="8444" x2="28125" y2="8444"/>
                        <a14:foregroundMark x1="26339" y1="9778" x2="11607" y2="22222"/>
                        <a14:foregroundMark x1="2679" y1="50667" x2="7589" y2="75556"/>
                        <a14:foregroundMark x1="22768" y1="92000" x2="52679" y2="98667"/>
                        <a14:foregroundMark x1="70982" y1="93778" x2="94643" y2="67111"/>
                        <a14:foregroundMark x1="23661" y1="91556" x2="9821" y2="74667"/>
                        <a14:foregroundMark x1="32143" y1="5333" x2="46429" y2="1778"/>
                        <a14:foregroundMark x1="77232" y1="9778" x2="94643" y2="26667"/>
                      </a14:backgroundRemoval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0344" y="2319825"/>
            <a:ext cx="652380" cy="625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3" descr="C:\Users\Akshita Prasad\Desktop\download (11)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8125" y1="8444" x2="28125" y2="8444"/>
                        <a14:foregroundMark x1="26339" y1="9778" x2="11607" y2="22222"/>
                        <a14:foregroundMark x1="2679" y1="50667" x2="7589" y2="75556"/>
                        <a14:foregroundMark x1="22768" y1="92000" x2="52679" y2="98667"/>
                        <a14:foregroundMark x1="70982" y1="93778" x2="94643" y2="67111"/>
                        <a14:foregroundMark x1="23661" y1="91556" x2="9821" y2="74667"/>
                        <a14:foregroundMark x1="32143" y1="5333" x2="46429" y2="1778"/>
                        <a14:foregroundMark x1="77232" y1="9778" x2="94643" y2="26667"/>
                      </a14:backgroundRemoval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0991" y="3485288"/>
            <a:ext cx="652380" cy="625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3" descr="C:\Users\Akshita Prasad\Desktop\download (11)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8125" y1="8444" x2="28125" y2="8444"/>
                        <a14:foregroundMark x1="26339" y1="9778" x2="11607" y2="22222"/>
                        <a14:foregroundMark x1="2679" y1="50667" x2="7589" y2="75556"/>
                        <a14:foregroundMark x1="22768" y1="92000" x2="52679" y2="98667"/>
                        <a14:foregroundMark x1="70982" y1="93778" x2="94643" y2="67111"/>
                        <a14:foregroundMark x1="23661" y1="91556" x2="9821" y2="74667"/>
                        <a14:foregroundMark x1="32143" y1="5333" x2="46429" y2="1778"/>
                        <a14:foregroundMark x1="77232" y1="9778" x2="94643" y2="26667"/>
                      </a14:backgroundRemoval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6111" y="3492030"/>
            <a:ext cx="652380" cy="625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3" descr="C:\Users\Akshita Prasad\Desktop\download (11)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8125" y1="8444" x2="28125" y2="8444"/>
                        <a14:foregroundMark x1="26339" y1="9778" x2="11607" y2="22222"/>
                        <a14:foregroundMark x1="2679" y1="50667" x2="7589" y2="75556"/>
                        <a14:foregroundMark x1="22768" y1="92000" x2="52679" y2="98667"/>
                        <a14:foregroundMark x1="70982" y1="93778" x2="94643" y2="67111"/>
                        <a14:foregroundMark x1="23661" y1="91556" x2="9821" y2="74667"/>
                        <a14:foregroundMark x1="32143" y1="5333" x2="46429" y2="1778"/>
                        <a14:foregroundMark x1="77232" y1="9778" x2="94643" y2="26667"/>
                      </a14:backgroundRemoval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6941" y="3488016"/>
            <a:ext cx="652380" cy="625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3" descr="C:\Users\Akshita Prasad\Desktop\download (11)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8125" y1="8444" x2="28125" y2="8444"/>
                        <a14:foregroundMark x1="26339" y1="9778" x2="11607" y2="22222"/>
                        <a14:foregroundMark x1="2679" y1="50667" x2="7589" y2="75556"/>
                        <a14:foregroundMark x1="22768" y1="92000" x2="52679" y2="98667"/>
                        <a14:foregroundMark x1="70982" y1="93778" x2="94643" y2="67111"/>
                        <a14:foregroundMark x1="23661" y1="91556" x2="9821" y2="74667"/>
                        <a14:foregroundMark x1="32143" y1="5333" x2="46429" y2="1778"/>
                        <a14:foregroundMark x1="77232" y1="9778" x2="94643" y2="26667"/>
                      </a14:backgroundRemoval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6959" y="3497064"/>
            <a:ext cx="652380" cy="625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3" descr="C:\Users\Akshita Prasad\Desktop\download (11)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8125" y1="8444" x2="28125" y2="8444"/>
                        <a14:foregroundMark x1="26339" y1="9778" x2="11607" y2="22222"/>
                        <a14:foregroundMark x1="2679" y1="50667" x2="7589" y2="75556"/>
                        <a14:foregroundMark x1="22768" y1="92000" x2="52679" y2="98667"/>
                        <a14:foregroundMark x1="70982" y1="93778" x2="94643" y2="67111"/>
                        <a14:foregroundMark x1="23661" y1="91556" x2="9821" y2="74667"/>
                        <a14:foregroundMark x1="32143" y1="5333" x2="46429" y2="1778"/>
                        <a14:foregroundMark x1="77232" y1="9778" x2="94643" y2="26667"/>
                      </a14:backgroundRemoval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4559" y="2306841"/>
            <a:ext cx="652380" cy="625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3" descr="C:\Users\Akshita Prasad\Desktop\download (11)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8125" y1="8444" x2="28125" y2="8444"/>
                        <a14:foregroundMark x1="26339" y1="9778" x2="11607" y2="22222"/>
                        <a14:foregroundMark x1="2679" y1="50667" x2="7589" y2="75556"/>
                        <a14:foregroundMark x1="22768" y1="92000" x2="52679" y2="98667"/>
                        <a14:foregroundMark x1="70982" y1="93778" x2="94643" y2="67111"/>
                        <a14:foregroundMark x1="23661" y1="91556" x2="9821" y2="74667"/>
                        <a14:foregroundMark x1="32143" y1="5333" x2="46429" y2="1778"/>
                        <a14:foregroundMark x1="77232" y1="9778" x2="94643" y2="26667"/>
                      </a14:backgroundRemoval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012" y="2319826"/>
            <a:ext cx="652380" cy="625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3" descr="C:\Users\Akshita Prasad\Desktop\download (11)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8125" y1="8444" x2="28125" y2="8444"/>
                        <a14:foregroundMark x1="26339" y1="9778" x2="11607" y2="22222"/>
                        <a14:foregroundMark x1="2679" y1="50667" x2="7589" y2="75556"/>
                        <a14:foregroundMark x1="22768" y1="92000" x2="52679" y2="98667"/>
                        <a14:foregroundMark x1="70982" y1="93778" x2="94643" y2="67111"/>
                        <a14:foregroundMark x1="23661" y1="91556" x2="9821" y2="74667"/>
                        <a14:foregroundMark x1="32143" y1="5333" x2="46429" y2="1778"/>
                        <a14:foregroundMark x1="77232" y1="9778" x2="94643" y2="26667"/>
                      </a14:backgroundRemoval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8095" y="3476521"/>
            <a:ext cx="652380" cy="625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3" descr="C:\Users\Akshita Prasad\Desktop\download (11)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8125" y1="8444" x2="28125" y2="8444"/>
                        <a14:foregroundMark x1="26339" y1="9778" x2="11607" y2="22222"/>
                        <a14:foregroundMark x1="2679" y1="50667" x2="7589" y2="75556"/>
                        <a14:foregroundMark x1="22768" y1="92000" x2="52679" y2="98667"/>
                        <a14:foregroundMark x1="70982" y1="93778" x2="94643" y2="67111"/>
                        <a14:foregroundMark x1="23661" y1="91556" x2="9821" y2="74667"/>
                        <a14:foregroundMark x1="32143" y1="5333" x2="46429" y2="1778"/>
                        <a14:foregroundMark x1="77232" y1="9778" x2="94643" y2="26667"/>
                      </a14:backgroundRemoval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727" y="2287234"/>
            <a:ext cx="652380" cy="625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6" descr="C:\Users\Akshita Prasad\Desktop\download (10)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89520" l="7273" r="94091"/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0458" y="2252484"/>
            <a:ext cx="689746" cy="760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6" descr="C:\Users\Akshita Prasad\Desktop\download (10)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89520" l="7273" r="94091"/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1298" y="2232682"/>
            <a:ext cx="689746" cy="760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6" descr="C:\Users\Akshita Prasad\Desktop\download (10)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89520" l="7273" r="94091"/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1044" y="2239500"/>
            <a:ext cx="689746" cy="760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6" descr="C:\Users\Akshita Prasad\Desktop\download (10)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89520" l="7273" r="94091"/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8841" y="2231940"/>
            <a:ext cx="689746" cy="760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6" descr="C:\Users\Akshita Prasad\Desktop\download (10)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89520" l="7273" r="94091"/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587" y="2231941"/>
            <a:ext cx="689746" cy="760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6" descr="C:\Users\Akshita Prasad\Desktop\download (10)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89520" l="7273" r="94091"/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2604" y="3447061"/>
            <a:ext cx="689746" cy="760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6" descr="C:\Users\Akshita Prasad\Desktop\download (10)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89520" l="7273" r="94091"/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3705" y="3438491"/>
            <a:ext cx="689746" cy="760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09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8;p16"/>
          <p:cNvSpPr txBox="1"/>
          <p:nvPr/>
        </p:nvSpPr>
        <p:spPr>
          <a:xfrm>
            <a:off x="843823" y="1285860"/>
            <a:ext cx="9164435" cy="3500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6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513012" y="-7743"/>
            <a:ext cx="2288338" cy="9395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|1|0.2|0.4|0.2|0.4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|1|0.2|0.4|0.2|0.4|0.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733</TotalTime>
  <Words>129</Words>
  <Application>Microsoft Office PowerPoint</Application>
  <PresentationFormat>Custom</PresentationFormat>
  <Paragraphs>72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COUNT AND ADD</vt:lpstr>
      <vt:lpstr>DRAW,  ADD  AND  SAY </vt:lpstr>
      <vt:lpstr>COUNT AND ADD</vt:lpstr>
      <vt:lpstr>DRAW,  ADD  AND  WRITE</vt:lpstr>
      <vt:lpstr>COUNT AND ADD</vt:lpstr>
      <vt:lpstr>COUNT AND ADD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Windows User</cp:lastModifiedBy>
  <cp:revision>73</cp:revision>
  <dcterms:created xsi:type="dcterms:W3CDTF">2020-09-07T06:14:00Z</dcterms:created>
  <dcterms:modified xsi:type="dcterms:W3CDTF">2021-11-16T05:29:33Z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