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93" r:id="rId4"/>
    <p:sldId id="295" r:id="rId5"/>
    <p:sldId id="264" r:id="rId6"/>
    <p:sldId id="290" r:id="rId7"/>
    <p:sldId id="292" r:id="rId8"/>
    <p:sldId id="275" r:id="rId9"/>
    <p:sldId id="286" r:id="rId10"/>
    <p:sldId id="283" r:id="rId11"/>
    <p:sldId id="297" r:id="rId12"/>
    <p:sldId id="257" r:id="rId13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564" y="-336"/>
      </p:cViewPr>
      <p:guideLst>
        <p:guide orient="horz" pos="2194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1143000"/>
            <a:ext cx="567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39"/>
            <a:ext cx="28353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39"/>
            <a:ext cx="82960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1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1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1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00201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F025-5B3B-4F68-A118-BABE214391A0}" type="datetimeFigureOut">
              <a:rPr lang="en-US" smtClean="0"/>
              <a:t>8/11/2021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D188-9F4F-4390-B2A5-F1FAE24BD5B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jpeg" /><Relationship Id="rId5" Type="http://schemas.openxmlformats.org/officeDocument/2006/relationships/image" Target="../media/image28.png" /><Relationship Id="rId4" Type="http://schemas.openxmlformats.org/officeDocument/2006/relationships/image" Target="../media/image27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11" Type="http://schemas.openxmlformats.org/officeDocument/2006/relationships/image" Target="../media/image1.png" /><Relationship Id="rId5" Type="http://schemas.openxmlformats.org/officeDocument/2006/relationships/image" Target="../media/image13.png" /><Relationship Id="rId10" Type="http://schemas.openxmlformats.org/officeDocument/2006/relationships/image" Target="../media/image18.gif" /><Relationship Id="rId4" Type="http://schemas.openxmlformats.org/officeDocument/2006/relationships/image" Target="../media/image12.png" /><Relationship Id="rId9" Type="http://schemas.openxmlformats.org/officeDocument/2006/relationships/image" Target="../media/image1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 /><Relationship Id="rId7" Type="http://schemas.openxmlformats.org/officeDocument/2006/relationships/image" Target="../media/image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gif" /><Relationship Id="rId5" Type="http://schemas.openxmlformats.org/officeDocument/2006/relationships/image" Target="../media/image21.png" /><Relationship Id="rId4" Type="http://schemas.openxmlformats.org/officeDocument/2006/relationships/image" Target="../media/image20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95308" y="357166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s 1"/>
          <p:cNvSpPr/>
          <p:nvPr/>
        </p:nvSpPr>
        <p:spPr>
          <a:xfrm>
            <a:off x="463372" y="356871"/>
            <a:ext cx="11674834" cy="79089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TO ON LINE CLASS</a:t>
            </a:r>
          </a:p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CLASS-UKG</a:t>
            </a:r>
          </a:p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SUBJECT-MATHS</a:t>
            </a:r>
          </a:p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TOPIC-EQUAL TO,GREATER THAN</a:t>
            </a:r>
          </a:p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en-GB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LESS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THAN</a:t>
            </a:r>
          </a:p>
          <a:p>
            <a:pPr algn="ctr"/>
            <a:endParaRPr lang="en-US" altLang="zh-CN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710419" y="5700410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09951" y="443231"/>
            <a:ext cx="394915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/>
              <a:t>7 is greater than 5</a:t>
            </a:r>
          </a:p>
          <a:p>
            <a:pPr algn="l"/>
            <a:r>
              <a:rPr lang="en-US" sz="4000"/>
              <a:t>          7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&gt;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</a:t>
            </a:r>
            <a:endParaRPr lang="en-US" sz="4000"/>
          </a:p>
          <a:p>
            <a:pPr algn="l"/>
            <a:r>
              <a:rPr lang="en-US" sz="4000"/>
              <a:t>5 is greater than 2</a:t>
            </a:r>
          </a:p>
          <a:p>
            <a:pPr algn="l"/>
            <a:r>
              <a:rPr lang="en-US" sz="4000"/>
              <a:t>         5 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&gt;</a:t>
            </a:r>
            <a:r>
              <a:rPr lang="en-US" sz="4000"/>
              <a:t> 2</a:t>
            </a:r>
          </a:p>
          <a:p>
            <a:pPr algn="l"/>
            <a:r>
              <a:rPr lang="en-US" sz="4000"/>
              <a:t>6 is greater than 4</a:t>
            </a:r>
          </a:p>
          <a:p>
            <a:pPr algn="l"/>
            <a:r>
              <a:rPr lang="en-US" sz="4000"/>
              <a:t>         6 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&gt;</a:t>
            </a:r>
            <a:r>
              <a:rPr lang="en-US" sz="4000"/>
              <a:t> 4</a:t>
            </a:r>
          </a:p>
          <a:p>
            <a:pPr algn="l"/>
            <a:r>
              <a:rPr lang="en-US" sz="4000"/>
              <a:t>4 is greater than 3</a:t>
            </a:r>
          </a:p>
          <a:p>
            <a:pPr algn="l"/>
            <a:r>
              <a:rPr lang="en-US" sz="4000"/>
              <a:t>          4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&gt;</a:t>
            </a:r>
            <a:r>
              <a:rPr lang="en-US" sz="4000"/>
              <a:t> 3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679085" y="443231"/>
            <a:ext cx="4509439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 is less than 7</a:t>
            </a:r>
          </a:p>
          <a:p>
            <a:r>
              <a:rPr lang="en-US" sz="4000"/>
              <a:t>     5	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&lt; </a:t>
            </a:r>
            <a:r>
              <a:rPr lang="en-US" sz="4000"/>
              <a:t>7</a:t>
            </a:r>
          </a:p>
          <a:p>
            <a:r>
              <a:rPr lang="en-US" sz="4000"/>
              <a:t>2 is less than 5</a:t>
            </a:r>
          </a:p>
          <a:p>
            <a:r>
              <a:rPr lang="en-US" sz="4000"/>
              <a:t>      2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&lt;</a:t>
            </a:r>
            <a:r>
              <a:rPr lang="en-US" sz="4000"/>
              <a:t>  5</a:t>
            </a:r>
          </a:p>
          <a:p>
            <a:r>
              <a:rPr lang="en-US" sz="4000"/>
              <a:t>4 is less than 6</a:t>
            </a:r>
          </a:p>
          <a:p>
            <a:r>
              <a:rPr lang="en-US" sz="4000"/>
              <a:t>       4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&lt; </a:t>
            </a:r>
            <a:r>
              <a:rPr lang="en-US" sz="4000"/>
              <a:t>6</a:t>
            </a:r>
          </a:p>
          <a:p>
            <a:r>
              <a:rPr lang="en-US" sz="4000"/>
              <a:t>3 is less than 4</a:t>
            </a:r>
          </a:p>
          <a:p>
            <a:r>
              <a:rPr lang="en-US" sz="4000"/>
              <a:t>       3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&lt;</a:t>
            </a:r>
            <a:r>
              <a:rPr lang="en-US" sz="4000"/>
              <a:t>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004126" y="443230"/>
            <a:ext cx="12750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and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04126" y="1670050"/>
            <a:ext cx="12750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and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004126" y="2951610"/>
            <a:ext cx="12750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24378" y="4092567"/>
            <a:ext cx="12750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" y="3058288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93" y="882019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7" y="4725144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21" y="882019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45" y="933111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69" y="1172297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4" y="1165761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36" y="1165761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48" y="1916991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08" y="1865899"/>
            <a:ext cx="1306795" cy="9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79" y="3087125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7" y="3068870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17" y="3060461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69" y="3065803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3065803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33" y="3029450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27" y="3058287"/>
            <a:ext cx="1083277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159" y="3065803"/>
            <a:ext cx="986416" cy="1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47" y="4685463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86" y="4634934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83" y="4663501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80" y="4709650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72" y="4634935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688" y="4634936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34" y="4651622"/>
            <a:ext cx="1182703" cy="1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3040" y="1484784"/>
            <a:ext cx="819675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5868739" y="1425052"/>
            <a:ext cx="936104" cy="7311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2041354" y="0"/>
            <a:ext cx="8823732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, WRITE AND PUT THE SIGN (&lt;, &gt; OR = 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13054" y="4869157"/>
            <a:ext cx="819675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5206623" y="4869158"/>
            <a:ext cx="819675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5212845" y="3274811"/>
            <a:ext cx="819675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6921272" y="3271744"/>
            <a:ext cx="819675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7092875" y="1419067"/>
            <a:ext cx="819675" cy="671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6019153" y="4857685"/>
            <a:ext cx="936104" cy="7311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5985168" y="3236536"/>
            <a:ext cx="936104" cy="7311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246507" y="10500"/>
            <a:ext cx="1716923" cy="731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ysClr val="windowText" lastClr="000000"/>
                </a:solidFill>
              </a:rPr>
              <a:t>CW</a:t>
            </a:r>
          </a:p>
          <a:p>
            <a:pPr algn="ctr"/>
            <a:r>
              <a:rPr lang="en-IN" sz="2400" b="1" dirty="0">
                <a:solidFill>
                  <a:sysClr val="windowText" lastClr="000000"/>
                </a:solidFill>
              </a:rPr>
              <a:t>12.8.21</a:t>
            </a:r>
          </a:p>
        </p:txBody>
      </p:sp>
      <p:pic>
        <p:nvPicPr>
          <p:cNvPr id="41" name="Google Shape;55;p13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0642568" y="5811028"/>
            <a:ext cx="2186849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7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214818"/>
            <a:ext cx="12601575" cy="2643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984461" y="1285860"/>
            <a:ext cx="10751029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710419" y="5813814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19215" y="2199640"/>
            <a:ext cx="5633954" cy="2858492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Equal to</a:t>
            </a:r>
          </a:p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6145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15" y="1571931"/>
            <a:ext cx="2953515" cy="2286016"/>
          </a:xfrm>
          <a:prstGeom prst="rect">
            <a:avLst/>
          </a:prstGeom>
          <a:noFill/>
        </p:spPr>
      </p:pic>
      <p:pic>
        <p:nvPicPr>
          <p:cNvPr id="5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061" y="71755"/>
            <a:ext cx="3248866" cy="2000240"/>
          </a:xfrm>
          <a:prstGeom prst="rect">
            <a:avLst/>
          </a:prstGeom>
          <a:noFill/>
        </p:spPr>
      </p:pic>
      <p:pic>
        <p:nvPicPr>
          <p:cNvPr id="6146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223" y="143170"/>
            <a:ext cx="3150416" cy="1857388"/>
          </a:xfrm>
          <a:prstGeom prst="rect">
            <a:avLst/>
          </a:prstGeom>
          <a:noFill/>
        </p:spPr>
      </p:pic>
      <p:pic>
        <p:nvPicPr>
          <p:cNvPr id="7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9216" y="1857364"/>
            <a:ext cx="2855064" cy="2000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75534" y="5426269"/>
            <a:ext cx="57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3004" y="5430606"/>
            <a:ext cx="57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0708" y="5584495"/>
            <a:ext cx="3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/>
              <a:t>IS  EQUAL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782427" y="5813814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19215" y="2199640"/>
            <a:ext cx="5633954" cy="2858492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Greater Than</a:t>
            </a:r>
          </a:p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</a:p>
        </p:txBody>
      </p:sp>
      <p:pic>
        <p:nvPicPr>
          <p:cNvPr id="6145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39" y="2096269"/>
            <a:ext cx="2142520" cy="1658307"/>
          </a:xfrm>
          <a:prstGeom prst="rect">
            <a:avLst/>
          </a:prstGeom>
          <a:noFill/>
        </p:spPr>
      </p:pic>
      <p:pic>
        <p:nvPicPr>
          <p:cNvPr id="5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467" y="824932"/>
            <a:ext cx="1909497" cy="1175626"/>
          </a:xfrm>
          <a:prstGeom prst="rect">
            <a:avLst/>
          </a:prstGeom>
          <a:noFill/>
        </p:spPr>
      </p:pic>
      <p:pic>
        <p:nvPicPr>
          <p:cNvPr id="6146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4431" y="1071864"/>
            <a:ext cx="1575208" cy="928694"/>
          </a:xfrm>
          <a:prstGeom prst="rect">
            <a:avLst/>
          </a:prstGeom>
          <a:noFill/>
        </p:spPr>
      </p:pic>
      <p:pic>
        <p:nvPicPr>
          <p:cNvPr id="7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0284" y="2719854"/>
            <a:ext cx="1623995" cy="1137774"/>
          </a:xfrm>
          <a:prstGeom prst="rect">
            <a:avLst/>
          </a:prstGeom>
          <a:noFill/>
        </p:spPr>
      </p:pic>
      <p:pic>
        <p:nvPicPr>
          <p:cNvPr id="8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721" y="1412745"/>
            <a:ext cx="1909497" cy="1175626"/>
          </a:xfrm>
          <a:prstGeom prst="rect">
            <a:avLst/>
          </a:prstGeom>
          <a:noFill/>
        </p:spPr>
      </p:pic>
      <p:pic>
        <p:nvPicPr>
          <p:cNvPr id="9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0170" y="308556"/>
            <a:ext cx="1909497" cy="1175626"/>
          </a:xfrm>
          <a:prstGeom prst="rect">
            <a:avLst/>
          </a:prstGeom>
          <a:noFill/>
        </p:spPr>
      </p:pic>
      <p:pic>
        <p:nvPicPr>
          <p:cNvPr id="10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39" y="920643"/>
            <a:ext cx="1909497" cy="1175626"/>
          </a:xfrm>
          <a:prstGeom prst="rect">
            <a:avLst/>
          </a:prstGeom>
          <a:noFill/>
        </p:spPr>
      </p:pic>
      <p:pic>
        <p:nvPicPr>
          <p:cNvPr id="11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2" y="1493525"/>
            <a:ext cx="1575208" cy="928694"/>
          </a:xfrm>
          <a:prstGeom prst="rect">
            <a:avLst/>
          </a:prstGeom>
          <a:noFill/>
        </p:spPr>
      </p:pic>
      <p:pic>
        <p:nvPicPr>
          <p:cNvPr id="12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6831" y="3393281"/>
            <a:ext cx="1575208" cy="928694"/>
          </a:xfrm>
          <a:prstGeom prst="rect">
            <a:avLst/>
          </a:prstGeom>
          <a:noFill/>
        </p:spPr>
      </p:pic>
      <p:pic>
        <p:nvPicPr>
          <p:cNvPr id="13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399" y="3638229"/>
            <a:ext cx="1909497" cy="11756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77469" y="5651766"/>
            <a:ext cx="571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3004" y="5584495"/>
            <a:ext cx="571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9667" y="5651766"/>
            <a:ext cx="4753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/>
              <a:t>IS GREATER THAN </a:t>
            </a:r>
          </a:p>
        </p:txBody>
      </p:sp>
    </p:spTree>
    <p:extLst>
      <p:ext uri="{BB962C8B-B14F-4D97-AF65-F5344CB8AC3E}">
        <p14:creationId xmlns:p14="http://schemas.microsoft.com/office/powerpoint/2010/main" val="29904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62035" y="5813814"/>
            <a:ext cx="250344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19215" y="2199640"/>
            <a:ext cx="5633954" cy="2858492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Less Than</a:t>
            </a:r>
          </a:p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&lt;</a:t>
            </a:r>
          </a:p>
        </p:txBody>
      </p:sp>
      <p:pic>
        <p:nvPicPr>
          <p:cNvPr id="5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39" y="2122666"/>
            <a:ext cx="1909497" cy="1175626"/>
          </a:xfrm>
          <a:prstGeom prst="rect">
            <a:avLst/>
          </a:prstGeom>
          <a:noFill/>
        </p:spPr>
      </p:pic>
      <p:pic>
        <p:nvPicPr>
          <p:cNvPr id="6146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4431" y="1071864"/>
            <a:ext cx="1575208" cy="928694"/>
          </a:xfrm>
          <a:prstGeom prst="rect">
            <a:avLst/>
          </a:prstGeom>
          <a:noFill/>
        </p:spPr>
      </p:pic>
      <p:pic>
        <p:nvPicPr>
          <p:cNvPr id="7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0284" y="2719854"/>
            <a:ext cx="1623995" cy="1137774"/>
          </a:xfrm>
          <a:prstGeom prst="rect">
            <a:avLst/>
          </a:prstGeom>
          <a:noFill/>
        </p:spPr>
      </p:pic>
      <p:pic>
        <p:nvPicPr>
          <p:cNvPr id="8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721" y="1758183"/>
            <a:ext cx="1909497" cy="1175626"/>
          </a:xfrm>
          <a:prstGeom prst="rect">
            <a:avLst/>
          </a:prstGeom>
          <a:noFill/>
        </p:spPr>
      </p:pic>
      <p:pic>
        <p:nvPicPr>
          <p:cNvPr id="9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18" y="3041073"/>
            <a:ext cx="1909497" cy="1175626"/>
          </a:xfrm>
          <a:prstGeom prst="rect">
            <a:avLst/>
          </a:prstGeom>
          <a:noFill/>
        </p:spPr>
      </p:pic>
      <p:pic>
        <p:nvPicPr>
          <p:cNvPr id="10" name="Picture 1" descr="C:\Users\SONY\Downloads\6918694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39" y="920643"/>
            <a:ext cx="1909497" cy="1175626"/>
          </a:xfrm>
          <a:prstGeom prst="rect">
            <a:avLst/>
          </a:prstGeom>
          <a:noFill/>
        </p:spPr>
      </p:pic>
      <p:pic>
        <p:nvPicPr>
          <p:cNvPr id="11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2" y="1493525"/>
            <a:ext cx="1575208" cy="928694"/>
          </a:xfrm>
          <a:prstGeom prst="rect">
            <a:avLst/>
          </a:prstGeom>
          <a:noFill/>
        </p:spPr>
      </p:pic>
      <p:pic>
        <p:nvPicPr>
          <p:cNvPr id="12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6831" y="3393281"/>
            <a:ext cx="1575208" cy="928694"/>
          </a:xfrm>
          <a:prstGeom prst="rect">
            <a:avLst/>
          </a:prstGeom>
          <a:noFill/>
        </p:spPr>
      </p:pic>
      <p:pic>
        <p:nvPicPr>
          <p:cNvPr id="14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30468" y="4379435"/>
            <a:ext cx="1575208" cy="928694"/>
          </a:xfrm>
          <a:prstGeom prst="rect">
            <a:avLst/>
          </a:prstGeom>
          <a:noFill/>
        </p:spPr>
      </p:pic>
      <p:pic>
        <p:nvPicPr>
          <p:cNvPr id="15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7016" y="4042908"/>
            <a:ext cx="1575208" cy="928694"/>
          </a:xfrm>
          <a:prstGeom prst="rect">
            <a:avLst/>
          </a:prstGeom>
          <a:noFill/>
        </p:spPr>
      </p:pic>
      <p:pic>
        <p:nvPicPr>
          <p:cNvPr id="16" name="Picture 2" descr="C:\Users\SONY\Downloads\6464300_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6498" y="2345996"/>
            <a:ext cx="1575208" cy="9286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75534" y="5426269"/>
            <a:ext cx="571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3004" y="5459735"/>
            <a:ext cx="571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4568" y="5679756"/>
            <a:ext cx="350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/>
              <a:t>IS LESS THAN </a:t>
            </a:r>
          </a:p>
        </p:txBody>
      </p:sp>
    </p:spTree>
    <p:extLst>
      <p:ext uri="{BB962C8B-B14F-4D97-AF65-F5344CB8AC3E}">
        <p14:creationId xmlns:p14="http://schemas.microsoft.com/office/powerpoint/2010/main" val="6952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451203" y="5572140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9110" y="285728"/>
            <a:ext cx="8282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Count the objects from the given sets-</a:t>
            </a:r>
            <a:endParaRPr lang="en-IN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87546" y="1310554"/>
            <a:ext cx="4233371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4856" y="3414395"/>
            <a:ext cx="4233371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5293" y="1285860"/>
            <a:ext cx="4233371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546" y="3560333"/>
            <a:ext cx="4233371" cy="162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28" name="AutoShape 4" descr="File:Orange pencil.png - Wikimedia Commons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1030" name="AutoShape 6" descr="File:Orange pencil.png - Wikimedia Commons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" name="Picture 8" descr="Free Horizontal Cliparts - Cliparts Zone"/>
          <p:cNvPicPr>
            <a:picLocks noChangeAspect="1" noChangeArrowheads="1"/>
          </p:cNvPicPr>
          <p:nvPr/>
        </p:nvPicPr>
        <p:blipFill>
          <a:blip r:embed="rId3"/>
          <a:srcRect t="40000" b="40000"/>
          <a:stretch>
            <a:fillRect/>
          </a:stretch>
        </p:blipFill>
        <p:spPr bwMode="auto">
          <a:xfrm rot="18428931">
            <a:off x="1858985" y="4046695"/>
            <a:ext cx="1305716" cy="590703"/>
          </a:xfrm>
          <a:prstGeom prst="rect">
            <a:avLst/>
          </a:prstGeom>
          <a:noFill/>
        </p:spPr>
      </p:pic>
      <p:pic>
        <p:nvPicPr>
          <p:cNvPr id="21" name="Picture 8" descr="Free Horizontal Cliparts - Cliparts Zone"/>
          <p:cNvPicPr>
            <a:picLocks noChangeAspect="1" noChangeArrowheads="1"/>
          </p:cNvPicPr>
          <p:nvPr/>
        </p:nvPicPr>
        <p:blipFill>
          <a:blip r:embed="rId3"/>
          <a:srcRect t="40000" b="40000"/>
          <a:stretch>
            <a:fillRect/>
          </a:stretch>
        </p:blipFill>
        <p:spPr bwMode="auto">
          <a:xfrm rot="18255372">
            <a:off x="825800" y="4079371"/>
            <a:ext cx="1376566" cy="590703"/>
          </a:xfrm>
          <a:prstGeom prst="rect">
            <a:avLst/>
          </a:prstGeom>
          <a:noFill/>
        </p:spPr>
      </p:pic>
      <p:pic>
        <p:nvPicPr>
          <p:cNvPr id="22" name="Picture 8" descr="Free Horizontal Cliparts - Cliparts Zone"/>
          <p:cNvPicPr>
            <a:picLocks noChangeAspect="1" noChangeArrowheads="1"/>
          </p:cNvPicPr>
          <p:nvPr/>
        </p:nvPicPr>
        <p:blipFill>
          <a:blip r:embed="rId3"/>
          <a:srcRect t="40000" b="40000"/>
          <a:stretch>
            <a:fillRect/>
          </a:stretch>
        </p:blipFill>
        <p:spPr bwMode="auto">
          <a:xfrm rot="18428931">
            <a:off x="2782781" y="4024747"/>
            <a:ext cx="1194186" cy="590703"/>
          </a:xfrm>
          <a:prstGeom prst="rect">
            <a:avLst/>
          </a:prstGeom>
          <a:noFill/>
        </p:spPr>
      </p:pic>
      <p:pic>
        <p:nvPicPr>
          <p:cNvPr id="23" name="Picture 8" descr="Free Horizontal Cliparts - Cliparts Zone"/>
          <p:cNvPicPr>
            <a:picLocks noChangeAspect="1" noChangeArrowheads="1"/>
          </p:cNvPicPr>
          <p:nvPr/>
        </p:nvPicPr>
        <p:blipFill>
          <a:blip r:embed="rId3"/>
          <a:srcRect t="40000" b="40000"/>
          <a:stretch>
            <a:fillRect/>
          </a:stretch>
        </p:blipFill>
        <p:spPr bwMode="auto">
          <a:xfrm rot="18428931">
            <a:off x="3726488" y="3998518"/>
            <a:ext cx="1194186" cy="590703"/>
          </a:xfrm>
          <a:prstGeom prst="rect">
            <a:avLst/>
          </a:prstGeom>
          <a:noFill/>
        </p:spPr>
      </p:pic>
      <p:sp>
        <p:nvSpPr>
          <p:cNvPr id="1034" name="AutoShape 10" descr="File:Black-Red Egyptian Soccer ball.png - Wikimedia Commons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1036" name="AutoShape 12" descr="File:Black-Red Egyptian Soccer ball.png - Wikimedia Commons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1038" name="AutoShape 14" descr="File:Black-Red Egyptian Soccer ball.png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039" name="Picture 15" descr="C:\Users\SONY\Downloads\Black-Red_Egyptian_Soccer_b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164" y="1428736"/>
            <a:ext cx="984477" cy="714360"/>
          </a:xfrm>
          <a:prstGeom prst="rect">
            <a:avLst/>
          </a:prstGeom>
          <a:noFill/>
        </p:spPr>
      </p:pic>
      <p:pic>
        <p:nvPicPr>
          <p:cNvPr id="29" name="Picture 15" descr="C:\Users\SONY\Downloads\Black-Red_Egyptian_Soccer_b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837" y="2132091"/>
            <a:ext cx="984477" cy="714360"/>
          </a:xfrm>
          <a:prstGeom prst="rect">
            <a:avLst/>
          </a:prstGeom>
          <a:noFill/>
        </p:spPr>
      </p:pic>
      <p:pic>
        <p:nvPicPr>
          <p:cNvPr id="30" name="Picture 15" descr="C:\Users\SONY\Downloads\Black-Red_Egyptian_Soccer_b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2624" y="1357298"/>
            <a:ext cx="984477" cy="714360"/>
          </a:xfrm>
          <a:prstGeom prst="rect">
            <a:avLst/>
          </a:prstGeom>
          <a:noFill/>
        </p:spPr>
      </p:pic>
      <p:pic>
        <p:nvPicPr>
          <p:cNvPr id="31" name="Picture 15" descr="C:\Users\SONY\Downloads\Black-Red_Egyptian_Soccer_b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3620" y="2179248"/>
            <a:ext cx="984477" cy="714360"/>
          </a:xfrm>
          <a:prstGeom prst="rect">
            <a:avLst/>
          </a:prstGeom>
          <a:noFill/>
        </p:spPr>
      </p:pic>
      <p:sp>
        <p:nvSpPr>
          <p:cNvPr id="1041" name="AutoShape 17" descr="Cup PNG Image File | PNG All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1043" name="AutoShape 19" descr="Cup PNG Image File | PNG All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044" name="Picture 20" descr="C:\Users\SONY\Downloads\download (1).jpg"/>
          <p:cNvPicPr>
            <a:picLocks noChangeAspect="1" noChangeArrowheads="1"/>
          </p:cNvPicPr>
          <p:nvPr/>
        </p:nvPicPr>
        <p:blipFill>
          <a:blip r:embed="rId5"/>
          <a:srcRect l="16666" t="26562" r="6666" b="13169"/>
          <a:stretch>
            <a:fillRect/>
          </a:stretch>
        </p:blipFill>
        <p:spPr bwMode="auto">
          <a:xfrm>
            <a:off x="7383743" y="2000240"/>
            <a:ext cx="1378307" cy="782712"/>
          </a:xfrm>
          <a:prstGeom prst="rect">
            <a:avLst/>
          </a:prstGeom>
          <a:noFill/>
        </p:spPr>
      </p:pic>
      <p:pic>
        <p:nvPicPr>
          <p:cNvPr id="35" name="Picture 20" descr="C:\Users\SONY\Downloads\download (1).jpg"/>
          <p:cNvPicPr>
            <a:picLocks noChangeAspect="1" noChangeArrowheads="1"/>
          </p:cNvPicPr>
          <p:nvPr/>
        </p:nvPicPr>
        <p:blipFill>
          <a:blip r:embed="rId5"/>
          <a:srcRect l="16666" t="26562" r="6666" b="13169"/>
          <a:stretch>
            <a:fillRect/>
          </a:stretch>
        </p:blipFill>
        <p:spPr bwMode="auto">
          <a:xfrm flipH="1">
            <a:off x="9943456" y="1357298"/>
            <a:ext cx="1279856" cy="782712"/>
          </a:xfrm>
          <a:prstGeom prst="rect">
            <a:avLst/>
          </a:prstGeom>
          <a:noFill/>
        </p:spPr>
      </p:pic>
      <p:pic>
        <p:nvPicPr>
          <p:cNvPr id="36" name="Picture 20" descr="C:\Users\SONY\Downloads\download (1).jpg"/>
          <p:cNvPicPr>
            <a:picLocks noChangeAspect="1" noChangeArrowheads="1"/>
          </p:cNvPicPr>
          <p:nvPr/>
        </p:nvPicPr>
        <p:blipFill>
          <a:blip r:embed="rId5"/>
          <a:srcRect l="16666" t="26562" r="6666" b="13169"/>
          <a:stretch>
            <a:fillRect/>
          </a:stretch>
        </p:blipFill>
        <p:spPr bwMode="auto">
          <a:xfrm flipH="1">
            <a:off x="8171347" y="1357298"/>
            <a:ext cx="1378307" cy="782712"/>
          </a:xfrm>
          <a:prstGeom prst="rect">
            <a:avLst/>
          </a:prstGeom>
          <a:noFill/>
        </p:spPr>
      </p:pic>
      <p:pic>
        <p:nvPicPr>
          <p:cNvPr id="37" name="Picture 20" descr="C:\Users\SONY\Downloads\download (1).jpg"/>
          <p:cNvPicPr>
            <a:picLocks noChangeAspect="1" noChangeArrowheads="1"/>
          </p:cNvPicPr>
          <p:nvPr/>
        </p:nvPicPr>
        <p:blipFill>
          <a:blip r:embed="rId5"/>
          <a:srcRect l="16666" t="26562" r="6666" b="13169"/>
          <a:stretch>
            <a:fillRect/>
          </a:stretch>
        </p:blipFill>
        <p:spPr bwMode="auto">
          <a:xfrm>
            <a:off x="9254302" y="2071678"/>
            <a:ext cx="1181406" cy="782712"/>
          </a:xfrm>
          <a:prstGeom prst="rect">
            <a:avLst/>
          </a:prstGeom>
          <a:noFill/>
        </p:spPr>
      </p:pic>
      <p:pic>
        <p:nvPicPr>
          <p:cNvPr id="1046" name="Picture 22" descr="Red Star PNG Clip Art Image | Gallery Yopriceville - High-Quality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2193" y="3714752"/>
            <a:ext cx="930560" cy="642942"/>
          </a:xfrm>
          <a:prstGeom prst="rect">
            <a:avLst/>
          </a:prstGeom>
          <a:noFill/>
        </p:spPr>
      </p:pic>
      <p:pic>
        <p:nvPicPr>
          <p:cNvPr id="39" name="Picture 22" descr="Red Star PNG Clip Art Image | Gallery Yopriceville - High-Quality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65149" y="3714752"/>
            <a:ext cx="930560" cy="642942"/>
          </a:xfrm>
          <a:prstGeom prst="rect">
            <a:avLst/>
          </a:prstGeom>
          <a:noFill/>
        </p:spPr>
      </p:pic>
      <p:pic>
        <p:nvPicPr>
          <p:cNvPr id="41" name="Picture 22" descr="Red Star PNG Clip Art Image | Gallery Yopriceville - High-Quality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9654" y="3714752"/>
            <a:ext cx="930560" cy="642942"/>
          </a:xfrm>
          <a:prstGeom prst="rect">
            <a:avLst/>
          </a:prstGeom>
          <a:noFill/>
        </p:spPr>
      </p:pic>
      <p:pic>
        <p:nvPicPr>
          <p:cNvPr id="42" name="Picture 22" descr="Red Star PNG Clip Art Image | Gallery Yopriceville - High-Quality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34159" y="3714752"/>
            <a:ext cx="930560" cy="642942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1772065" y="1214422"/>
            <a:ext cx="747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61724" y="1934146"/>
            <a:ext cx="590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69616" y="2074763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39525" y="1285860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79095" y="1857364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63600" y="1214422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451204" y="2071678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435708" y="1357298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3769" y="373854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74618" y="3809604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38435" y="3786190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75868" y="3786190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83142" y="350043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762051" y="3571876"/>
            <a:ext cx="590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648105" y="3571876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632609" y="3643314"/>
            <a:ext cx="689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10116e3160e1f3cf087bfdb4338de6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32" y="1453611"/>
            <a:ext cx="2011534" cy="10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user\Desktop\110116e3160e1f3cf087bfdb4338de6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0916" y="3665814"/>
            <a:ext cx="2125475" cy="9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429" y="5669577"/>
            <a:ext cx="8632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When 2 groups are same  number of objects, the coco closes his mouth.</a:t>
            </a:r>
          </a:p>
        </p:txBody>
      </p:sp>
      <p:sp>
        <p:nvSpPr>
          <p:cNvPr id="7" name="Equal 6"/>
          <p:cNvSpPr/>
          <p:nvPr/>
        </p:nvSpPr>
        <p:spPr>
          <a:xfrm>
            <a:off x="5264532" y="2011634"/>
            <a:ext cx="1094323" cy="432282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>
            <a:off x="6181743" y="4055128"/>
            <a:ext cx="1094323" cy="432282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3" grpId="0"/>
      <p:bldP spid="64" grpId="0"/>
      <p:bldP spid="65" grpId="0"/>
      <p:bldP spid="2" grpId="0"/>
      <p:bldP spid="2" grpId="1"/>
      <p:bldP spid="7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10810_194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" y="18071"/>
            <a:ext cx="12581709" cy="70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urepng.com-angelfishfoodfishnatureanimalseaoceanseafood-9815246542222d5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5" y="4639013"/>
            <a:ext cx="1489111" cy="9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9452352" y="5103429"/>
            <a:ext cx="975754" cy="6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purepng.com-angelfishfoodfishnatureanimalseaoceanseafood-9815246542222d5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61" y="5244237"/>
            <a:ext cx="1259294" cy="7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purepng.com-angelfishfoodfishnatureanimalseaoceanseafood-9815246542222d5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37" y="5215413"/>
            <a:ext cx="1275674" cy="8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purepng.com-angelfishfoodfishnatureanimalseaoceanseafood-9815246542222d5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89" y="6319019"/>
            <a:ext cx="1293297" cy="8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purepng.com-angelfishfoodfishnatureanimalseaoceanseafood-9815246542222d5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84" y="5831456"/>
            <a:ext cx="1368954" cy="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purepng.com-angelfishfoodfishnatureanimalseaoceanseafood-9815246542222d5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04" y="6018862"/>
            <a:ext cx="1327451" cy="8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8660261" y="5548188"/>
            <a:ext cx="1067374" cy="7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9856914" y="6025657"/>
            <a:ext cx="1115566" cy="7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10637449" y="5746500"/>
            <a:ext cx="800513" cy="5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10912597" y="6075088"/>
            <a:ext cx="1049315" cy="6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8361865" y="6220643"/>
            <a:ext cx="988856" cy="6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9288173" y="6465487"/>
            <a:ext cx="834813" cy="5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er\Desktop\purepng.com-angelfishfishanimalangelfish-981524652372kwhj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42">
            <a:off x="9732738" y="5732134"/>
            <a:ext cx="820836" cy="5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user\Desktop\unnamed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423" flipH="1">
            <a:off x="4917382" y="4170643"/>
            <a:ext cx="3454701" cy="23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55;p13"/>
          <p:cNvPicPr preferRelativeResize="0"/>
          <p:nvPr/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10166172" y="6581499"/>
            <a:ext cx="2542164" cy="52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8 -0.00532 L 0.31876 0.0471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9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10810_194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601575" cy="67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animated-boat-image-0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8" y="4992831"/>
            <a:ext cx="2693459" cy="15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animated-boat-image-0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82" y="5105969"/>
            <a:ext cx="2693459" cy="15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animated-boat-image-0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35" y="4741258"/>
            <a:ext cx="2693459" cy="15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animated-boat-image-0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26" y="5662323"/>
            <a:ext cx="2693459" cy="15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animated-boat-image-0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84" y="3975347"/>
            <a:ext cx="2693459" cy="15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animated-boat-image-0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55" y="4173885"/>
            <a:ext cx="2693459" cy="15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animated-boat-image-01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43" y="3608539"/>
            <a:ext cx="2518017" cy="195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animated-boat-image-01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22" y="4748215"/>
            <a:ext cx="2518017" cy="195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animated-boat-image-01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262" y="4794293"/>
            <a:ext cx="2518017" cy="195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77162" y="5564984"/>
            <a:ext cx="204004" cy="2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40581" y="5032074"/>
            <a:ext cx="204004" cy="2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61395" y="5830414"/>
            <a:ext cx="204004" cy="2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40581" y="6446676"/>
            <a:ext cx="204004" cy="2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87311" y="4842932"/>
            <a:ext cx="204004" cy="2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31109" y="5926122"/>
            <a:ext cx="204004" cy="2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C:\Users\user\Desktop\unname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42" y="4422825"/>
            <a:ext cx="3033375" cy="18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55;p13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1301002" y="6300628"/>
            <a:ext cx="1427532" cy="60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3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937E-6 -7.40741E-7 L -0.29824 0.028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451203" y="5572140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s 1"/>
          <p:cNvSpPr/>
          <p:nvPr/>
        </p:nvSpPr>
        <p:spPr>
          <a:xfrm>
            <a:off x="2296455" y="224791"/>
            <a:ext cx="8008667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COUNT AND OBSERVE....</a:t>
            </a:r>
          </a:p>
        </p:txBody>
      </p:sp>
      <p:pic>
        <p:nvPicPr>
          <p:cNvPr id="3" name="Picture 2" descr="tweety-clips-264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1" y="1054735"/>
            <a:ext cx="7293038" cy="4803062"/>
          </a:xfrm>
          <a:prstGeom prst="rect">
            <a:avLst/>
          </a:prstGeom>
        </p:spPr>
      </p:pic>
      <p:pic>
        <p:nvPicPr>
          <p:cNvPr id="5" name="Picture 4" descr="tweety-gif-video-2646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96" y="1117600"/>
            <a:ext cx="4316288" cy="474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710419" y="5741806"/>
            <a:ext cx="285506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06287" y="285115"/>
            <a:ext cx="1110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 use </a:t>
            </a:r>
            <a:r>
              <a:rPr lang="en-US" sz="3600" b="1" dirty="0">
                <a:solidFill>
                  <a:srgbClr val="FF0000"/>
                </a:solidFill>
              </a:rPr>
              <a:t>'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&gt;'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sign for greater than (more number) and 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'&lt;'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less than(less number).</a:t>
            </a:r>
          </a:p>
        </p:txBody>
      </p:sp>
      <p:pic>
        <p:nvPicPr>
          <p:cNvPr id="3" name="Picture 2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1" y="1871345"/>
            <a:ext cx="992250" cy="720000"/>
          </a:xfrm>
          <a:prstGeom prst="rect">
            <a:avLst/>
          </a:prstGeom>
        </p:spPr>
      </p:pic>
      <p:pic>
        <p:nvPicPr>
          <p:cNvPr id="5" name="Picture 4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1" y="2591435"/>
            <a:ext cx="992250" cy="720000"/>
          </a:xfrm>
          <a:prstGeom prst="rect">
            <a:avLst/>
          </a:prstGeom>
        </p:spPr>
      </p:pic>
      <p:pic>
        <p:nvPicPr>
          <p:cNvPr id="6" name="Picture 5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705" y="2591435"/>
            <a:ext cx="992250" cy="720000"/>
          </a:xfrm>
          <a:prstGeom prst="rect">
            <a:avLst/>
          </a:prstGeom>
        </p:spPr>
      </p:pic>
      <p:pic>
        <p:nvPicPr>
          <p:cNvPr id="7" name="Picture 6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705" y="1871345"/>
            <a:ext cx="992250" cy="720000"/>
          </a:xfrm>
          <a:prstGeom prst="rect">
            <a:avLst/>
          </a:prstGeom>
        </p:spPr>
      </p:pic>
      <p:pic>
        <p:nvPicPr>
          <p:cNvPr id="8" name="Picture 7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07" y="1871345"/>
            <a:ext cx="992250" cy="720000"/>
          </a:xfrm>
          <a:prstGeom prst="rect">
            <a:avLst/>
          </a:prstGeom>
        </p:spPr>
      </p:pic>
      <p:pic>
        <p:nvPicPr>
          <p:cNvPr id="9" name="Picture 8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566" y="1871345"/>
            <a:ext cx="992250" cy="720000"/>
          </a:xfrm>
          <a:prstGeom prst="rect">
            <a:avLst/>
          </a:prstGeom>
        </p:spPr>
      </p:pic>
      <p:pic>
        <p:nvPicPr>
          <p:cNvPr id="10" name="Picture 9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940" y="1871345"/>
            <a:ext cx="992250" cy="720000"/>
          </a:xfrm>
          <a:prstGeom prst="rect">
            <a:avLst/>
          </a:prstGeom>
        </p:spPr>
      </p:pic>
      <p:pic>
        <p:nvPicPr>
          <p:cNvPr id="11" name="Picture 10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001" y="2591435"/>
            <a:ext cx="992250" cy="720000"/>
          </a:xfrm>
          <a:prstGeom prst="rect">
            <a:avLst/>
          </a:prstGeom>
        </p:spPr>
      </p:pic>
      <p:pic>
        <p:nvPicPr>
          <p:cNvPr id="12" name="Picture 11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237" y="2591435"/>
            <a:ext cx="992250" cy="720000"/>
          </a:xfrm>
          <a:prstGeom prst="rect">
            <a:avLst/>
          </a:prstGeom>
        </p:spPr>
      </p:pic>
      <p:pic>
        <p:nvPicPr>
          <p:cNvPr id="13" name="Picture 12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28" y="1871345"/>
            <a:ext cx="992250" cy="720000"/>
          </a:xfrm>
          <a:prstGeom prst="rect">
            <a:avLst/>
          </a:prstGeom>
        </p:spPr>
      </p:pic>
      <p:pic>
        <p:nvPicPr>
          <p:cNvPr id="14" name="Picture 13" descr="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28" y="2591435"/>
            <a:ext cx="992250" cy="7200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5427429" y="2225041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/>
              <a:t>6 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&gt;</a:t>
            </a:r>
            <a:r>
              <a:rPr lang="en-US" sz="4000" dirty="0"/>
              <a:t>  5</a:t>
            </a:r>
          </a:p>
        </p:txBody>
      </p:sp>
      <p:pic>
        <p:nvPicPr>
          <p:cNvPr id="18" name="Picture 17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31" y="3790316"/>
            <a:ext cx="1091475" cy="890737"/>
          </a:xfrm>
          <a:prstGeom prst="rect">
            <a:avLst/>
          </a:prstGeom>
        </p:spPr>
      </p:pic>
      <p:pic>
        <p:nvPicPr>
          <p:cNvPr id="21" name="Picture 20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28" y="3790316"/>
            <a:ext cx="1091475" cy="890737"/>
          </a:xfrm>
          <a:prstGeom prst="rect">
            <a:avLst/>
          </a:prstGeom>
        </p:spPr>
      </p:pic>
      <p:pic>
        <p:nvPicPr>
          <p:cNvPr id="22" name="Picture 21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40" y="4356736"/>
            <a:ext cx="1091475" cy="890737"/>
          </a:xfrm>
          <a:prstGeom prst="rect">
            <a:avLst/>
          </a:prstGeom>
        </p:spPr>
      </p:pic>
      <p:pic>
        <p:nvPicPr>
          <p:cNvPr id="23" name="Picture 22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976" y="4356736"/>
            <a:ext cx="1091475" cy="890737"/>
          </a:xfrm>
          <a:prstGeom prst="rect">
            <a:avLst/>
          </a:prstGeom>
        </p:spPr>
      </p:pic>
      <p:pic>
        <p:nvPicPr>
          <p:cNvPr id="24" name="Picture 23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67" y="3790316"/>
            <a:ext cx="1091475" cy="890737"/>
          </a:xfrm>
          <a:prstGeom prst="rect">
            <a:avLst/>
          </a:prstGeom>
        </p:spPr>
      </p:pic>
      <p:pic>
        <p:nvPicPr>
          <p:cNvPr id="25" name="Picture 24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476" y="3575686"/>
            <a:ext cx="1091475" cy="890737"/>
          </a:xfrm>
          <a:prstGeom prst="rect">
            <a:avLst/>
          </a:prstGeom>
        </p:spPr>
      </p:pic>
      <p:pic>
        <p:nvPicPr>
          <p:cNvPr id="26" name="Picture 25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214" y="3575686"/>
            <a:ext cx="1091475" cy="890737"/>
          </a:xfrm>
          <a:prstGeom prst="rect">
            <a:avLst/>
          </a:prstGeom>
        </p:spPr>
      </p:pic>
      <p:pic>
        <p:nvPicPr>
          <p:cNvPr id="27" name="Picture 26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953" y="3575686"/>
            <a:ext cx="1091475" cy="890737"/>
          </a:xfrm>
          <a:prstGeom prst="rect">
            <a:avLst/>
          </a:prstGeom>
        </p:spPr>
      </p:pic>
      <p:pic>
        <p:nvPicPr>
          <p:cNvPr id="28" name="Picture 27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5" y="4589781"/>
            <a:ext cx="1091475" cy="890737"/>
          </a:xfrm>
          <a:prstGeom prst="rect">
            <a:avLst/>
          </a:prstGeom>
        </p:spPr>
      </p:pic>
      <p:pic>
        <p:nvPicPr>
          <p:cNvPr id="29" name="Picture 28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80" y="4589781"/>
            <a:ext cx="1091475" cy="890737"/>
          </a:xfrm>
          <a:prstGeom prst="rect">
            <a:avLst/>
          </a:prstGeom>
        </p:spPr>
      </p:pic>
      <p:pic>
        <p:nvPicPr>
          <p:cNvPr id="30" name="Picture 29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001" y="4356736"/>
            <a:ext cx="1091475" cy="890737"/>
          </a:xfrm>
          <a:prstGeom prst="rect">
            <a:avLst/>
          </a:prstGeom>
        </p:spPr>
      </p:pic>
      <p:sp>
        <p:nvSpPr>
          <p:cNvPr id="31" name="Text Box 30"/>
          <p:cNvSpPr txBox="1"/>
          <p:nvPr/>
        </p:nvSpPr>
        <p:spPr>
          <a:xfrm>
            <a:off x="5427429" y="4185921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/>
              <a:t>5 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&lt;</a:t>
            </a:r>
            <a:r>
              <a:rPr lang="en-US" sz="4000"/>
              <a:t> 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173</Words>
  <Application>Microsoft Office PowerPoint</Application>
  <PresentationFormat>Custom</PresentationFormat>
  <Paragraphs>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919178685566</cp:lastModifiedBy>
  <cp:revision>42</cp:revision>
  <dcterms:created xsi:type="dcterms:W3CDTF">2020-08-13T14:13:00Z</dcterms:created>
  <dcterms:modified xsi:type="dcterms:W3CDTF">2021-08-11T14:46:01Z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