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9" r:id="rId7"/>
    <p:sldId id="260" r:id="rId8"/>
    <p:sldId id="264" r:id="rId9"/>
    <p:sldId id="270" r:id="rId10"/>
    <p:sldId id="265" r:id="rId11"/>
    <p:sldId id="261" r:id="rId12"/>
    <p:sldId id="26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30D"/>
    <a:srgbClr val="F907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F3A2-F6B0-4DF9-8DC4-5B9FF6C47F04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9238-0D93-4782-9F86-AB1EAA5A3C9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rylE-TTdsII?feature=oembed" TargetMode="External" /><Relationship Id="rId4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14282" y="214290"/>
            <a:ext cx="1928826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7158" y="2143116"/>
            <a:ext cx="833446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            WELCOME TO ONLINE CLASS</a:t>
            </a:r>
          </a:p>
          <a:p>
            <a:r>
              <a:rPr lang="en-US" sz="4000" b="1" dirty="0"/>
              <a:t>                                 </a:t>
            </a:r>
            <a:r>
              <a:rPr lang="en-US" sz="3200" b="1" dirty="0"/>
              <a:t>CLASS-UKG</a:t>
            </a:r>
          </a:p>
          <a:p>
            <a:r>
              <a:rPr lang="en-US" sz="3200" b="1" dirty="0"/>
              <a:t>                                         SUBJECT-MATHS</a:t>
            </a:r>
          </a:p>
          <a:p>
            <a:r>
              <a:rPr lang="en-US" sz="3200" b="1" dirty="0"/>
              <a:t>                                         TOPIC-BIGGEST NUMBER</a:t>
            </a:r>
          </a:p>
          <a:p>
            <a:r>
              <a:rPr lang="en-US" sz="3200" b="1" dirty="0"/>
              <a:t>                                                         BIG TO SMALL</a:t>
            </a:r>
          </a:p>
          <a:p>
            <a:r>
              <a:rPr lang="en-US" sz="3200" b="1" dirty="0"/>
              <a:t>                                                             (BKPG-97-99)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786454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 descr="C:\Users\SONY\Downloads\IMG-3484.jpg"/>
          <p:cNvPicPr>
            <a:picLocks noChangeAspect="1" noChangeArrowheads="1"/>
          </p:cNvPicPr>
          <p:nvPr/>
        </p:nvPicPr>
        <p:blipFill rotWithShape="1">
          <a:blip r:embed="rId3" cstate="print"/>
          <a:srcRect l="4166" t="4166" r="6945" b="12705"/>
          <a:stretch/>
        </p:blipFill>
        <p:spPr bwMode="auto">
          <a:xfrm>
            <a:off x="2411760" y="404663"/>
            <a:ext cx="4536504" cy="58748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878403F9-A2CC-4E95-A52F-3C620FFE293D}"/>
              </a:ext>
            </a:extLst>
          </p:cNvPr>
          <p:cNvSpPr/>
          <p:nvPr/>
        </p:nvSpPr>
        <p:spPr>
          <a:xfrm rot="19764694">
            <a:off x="389902" y="771244"/>
            <a:ext cx="169082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C.W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15.9.21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786454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SONY\Downloads\IMG-3485.jpg"/>
          <p:cNvPicPr>
            <a:picLocks noChangeAspect="1" noChangeArrowheads="1"/>
          </p:cNvPicPr>
          <p:nvPr/>
        </p:nvPicPr>
        <p:blipFill rotWithShape="1">
          <a:blip r:embed="rId3" cstate="print"/>
          <a:srcRect l="2778" t="3917" r="7294"/>
          <a:stretch/>
        </p:blipFill>
        <p:spPr bwMode="auto">
          <a:xfrm>
            <a:off x="2178827" y="620688"/>
            <a:ext cx="4625421" cy="57172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9775A955-6AF0-4A36-A4D0-99526BB3D4B7}"/>
              </a:ext>
            </a:extLst>
          </p:cNvPr>
          <p:cNvSpPr/>
          <p:nvPr/>
        </p:nvSpPr>
        <p:spPr>
          <a:xfrm rot="19764694">
            <a:off x="294523" y="771244"/>
            <a:ext cx="169082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H.W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15.9.21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786454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 descr="C:\Users\SONY\Downloads\IMG-3483.jpg"/>
          <p:cNvPicPr>
            <a:picLocks noChangeAspect="1" noChangeArrowheads="1"/>
          </p:cNvPicPr>
          <p:nvPr/>
        </p:nvPicPr>
        <p:blipFill rotWithShape="1">
          <a:blip r:embed="rId3" cstate="print"/>
          <a:srcRect l="1389" t="5208" r="5454" b="6910"/>
          <a:stretch/>
        </p:blipFill>
        <p:spPr bwMode="auto">
          <a:xfrm>
            <a:off x="2339752" y="536244"/>
            <a:ext cx="4589132" cy="60269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3907A3CF-045E-4D00-AABF-3697E08D9C91}"/>
              </a:ext>
            </a:extLst>
          </p:cNvPr>
          <p:cNvSpPr/>
          <p:nvPr/>
        </p:nvSpPr>
        <p:spPr>
          <a:xfrm rot="19764694">
            <a:off x="294523" y="771244"/>
            <a:ext cx="169082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H.W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15.9.21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492140"/>
            <a:ext cx="9144000" cy="1365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72330" y="5715016"/>
            <a:ext cx="1864153" cy="928694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AutoShape 2" descr="Big And Small Concept For Kids (2 To 4 Years) - Ira Pare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6148" name="Picture 4" descr="Big And Small Concept For Kids (2 To 4 Years) - Ira Paren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70" y="359871"/>
            <a:ext cx="5000660" cy="285751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6150" name="Picture 6" descr="Large Or Small Molecule Drug Sponsors Share API Outsourcing Philosop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5072098" cy="30003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152" name="AutoShape 8" descr="Mobility allows Small Companies to Seem Big and Big Companies Seem Sm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6154" name="AutoShape 10" descr="Mobility allows Small Companies to Seem Big and Big Companies Seem Sm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6156" name="AutoShape 12" descr="Mobility allows Small Companies and Large Companies to change perception with Mobility Managemen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6158" name="AutoShape 14" descr="Mobility allows Small Companies and Large Companies to change perception with Mobility Managemen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6159" name="Picture 15" descr="C:\Users\SONY\Downloads\Mobility_Small_Business_large_business_perception.jpg.jpg"/>
          <p:cNvPicPr>
            <a:picLocks noChangeAspect="1" noChangeArrowheads="1"/>
          </p:cNvPicPr>
          <p:nvPr/>
        </p:nvPicPr>
        <p:blipFill>
          <a:blip r:embed="rId5"/>
          <a:srcRect t="11538" b="15385"/>
          <a:stretch>
            <a:fillRect/>
          </a:stretch>
        </p:blipFill>
        <p:spPr bwMode="auto">
          <a:xfrm flipH="1">
            <a:off x="5696757" y="2285992"/>
            <a:ext cx="3214678" cy="22860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786454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big rhino Stock Photo - Alamy"/>
          <p:cNvPicPr>
            <a:picLocks noChangeAspect="1" noChangeArrowheads="1"/>
          </p:cNvPicPr>
          <p:nvPr/>
        </p:nvPicPr>
        <p:blipFill>
          <a:blip r:embed="rId3"/>
          <a:srcRect l="6205" r="20371" b="19843"/>
          <a:stretch>
            <a:fillRect/>
          </a:stretch>
        </p:blipFill>
        <p:spPr bwMode="auto">
          <a:xfrm>
            <a:off x="5278204" y="2936865"/>
            <a:ext cx="3206980" cy="25746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100" name="Picture 4" descr="International Tiger Day: Now, see the big cat on postal covers"/>
          <p:cNvPicPr>
            <a:picLocks noChangeAspect="1" noChangeArrowheads="1"/>
          </p:cNvPicPr>
          <p:nvPr/>
        </p:nvPicPr>
        <p:blipFill>
          <a:blip r:embed="rId4"/>
          <a:srcRect l="17813" t="11719" r="4374" b="9598"/>
          <a:stretch>
            <a:fillRect/>
          </a:stretch>
        </p:blipFill>
        <p:spPr bwMode="auto">
          <a:xfrm flipH="1">
            <a:off x="557981" y="358732"/>
            <a:ext cx="3655689" cy="191064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102" name="Picture 6" descr="Big Elephant In The Savannah Of Africa Stock Photo, Picture And Royalty  Free Image. Image 95526322."/>
          <p:cNvPicPr>
            <a:picLocks noChangeAspect="1" noChangeArrowheads="1"/>
          </p:cNvPicPr>
          <p:nvPr/>
        </p:nvPicPr>
        <p:blipFill>
          <a:blip r:embed="rId5"/>
          <a:srcRect l="5934" r="9010" b="4981"/>
          <a:stretch>
            <a:fillRect/>
          </a:stretch>
        </p:blipFill>
        <p:spPr bwMode="auto">
          <a:xfrm>
            <a:off x="207517" y="2771764"/>
            <a:ext cx="4214810" cy="3857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1071538" y="5877272"/>
            <a:ext cx="1772270" cy="752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1045796" y="587727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 biggest</a:t>
            </a:r>
            <a:endParaRPr lang="en-IN" sz="3600" b="1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6790" y="467211"/>
            <a:ext cx="1214446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5857884" y="1844824"/>
            <a:ext cx="1738452" cy="784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6000760" y="1826995"/>
            <a:ext cx="14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bigger</a:t>
            </a:r>
            <a:endParaRPr lang="en-IN" sz="3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4937" y="513385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 big</a:t>
            </a:r>
            <a:endParaRPr lang="en-IN" sz="3600" b="1" dirty="0">
              <a:solidFill>
                <a:srgbClr val="FFFF00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371227" y="643264"/>
            <a:ext cx="978408" cy="6429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 rot="5400000">
            <a:off x="1468469" y="4975779"/>
            <a:ext cx="978408" cy="6429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 rot="16200000">
            <a:off x="6237336" y="2658888"/>
            <a:ext cx="978408" cy="6429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92" y="5786454"/>
            <a:ext cx="193559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An Apple a Day - KIDS DISCOVER"/>
          <p:cNvPicPr>
            <a:picLocks noChangeAspect="1" noChangeArrowheads="1"/>
          </p:cNvPicPr>
          <p:nvPr/>
        </p:nvPicPr>
        <p:blipFill>
          <a:blip r:embed="rId3"/>
          <a:srcRect r="11224"/>
          <a:stretch>
            <a:fillRect/>
          </a:stretch>
        </p:blipFill>
        <p:spPr bwMode="auto">
          <a:xfrm>
            <a:off x="285720" y="928670"/>
            <a:ext cx="2071702" cy="2047876"/>
          </a:xfrm>
          <a:prstGeom prst="rect">
            <a:avLst/>
          </a:prstGeom>
          <a:noFill/>
        </p:spPr>
      </p:pic>
      <p:pic>
        <p:nvPicPr>
          <p:cNvPr id="21508" name="Picture 4" descr="Eat an apple a day ... really | Health | The Earth Times"/>
          <p:cNvPicPr>
            <a:picLocks noChangeAspect="1" noChangeArrowheads="1"/>
          </p:cNvPicPr>
          <p:nvPr/>
        </p:nvPicPr>
        <p:blipFill>
          <a:blip r:embed="rId4"/>
          <a:srcRect l="19043" t="5875" r="19433" b="13837"/>
          <a:stretch>
            <a:fillRect/>
          </a:stretch>
        </p:blipFill>
        <p:spPr bwMode="auto">
          <a:xfrm>
            <a:off x="3143240" y="857232"/>
            <a:ext cx="3000396" cy="2928958"/>
          </a:xfrm>
          <a:prstGeom prst="rect">
            <a:avLst/>
          </a:prstGeom>
          <a:noFill/>
        </p:spPr>
      </p:pic>
      <p:pic>
        <p:nvPicPr>
          <p:cNvPr id="5" name="Picture 4" descr="Eat an apple a day ... really | Health | The Earth Times"/>
          <p:cNvPicPr>
            <a:picLocks noChangeAspect="1" noChangeArrowheads="1"/>
          </p:cNvPicPr>
          <p:nvPr/>
        </p:nvPicPr>
        <p:blipFill>
          <a:blip r:embed="rId4"/>
          <a:srcRect l="17578" r="16503" b="9921"/>
          <a:stretch>
            <a:fillRect/>
          </a:stretch>
        </p:blipFill>
        <p:spPr bwMode="auto">
          <a:xfrm>
            <a:off x="6357950" y="785794"/>
            <a:ext cx="2585745" cy="264320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222145" y="2060848"/>
            <a:ext cx="890672" cy="7823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21749" y="2321711"/>
            <a:ext cx="1003552" cy="853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03159" y="1966253"/>
            <a:ext cx="864096" cy="7109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  <a:endParaRPr lang="en-IN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Eat an apple a day ... really | Health | The Earth Times"/>
          <p:cNvPicPr>
            <a:picLocks noChangeAspect="1" noChangeArrowheads="1"/>
          </p:cNvPicPr>
          <p:nvPr/>
        </p:nvPicPr>
        <p:blipFill>
          <a:blip r:embed="rId4"/>
          <a:srcRect l="17578" r="16503" b="9921"/>
          <a:stretch>
            <a:fillRect/>
          </a:stretch>
        </p:blipFill>
        <p:spPr bwMode="auto">
          <a:xfrm>
            <a:off x="214282" y="3357562"/>
            <a:ext cx="3214710" cy="3286148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276402" y="5010952"/>
            <a:ext cx="981322" cy="829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  <a:endParaRPr lang="en-IN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Eat an apple a day ... really | Health | The Earth Times"/>
          <p:cNvPicPr>
            <a:picLocks noChangeAspect="1" noChangeArrowheads="1"/>
          </p:cNvPicPr>
          <p:nvPr/>
        </p:nvPicPr>
        <p:blipFill>
          <a:blip r:embed="rId4"/>
          <a:srcRect l="17578" t="4869" r="16503" b="9921"/>
          <a:stretch>
            <a:fillRect/>
          </a:stretch>
        </p:blipFill>
        <p:spPr bwMode="auto">
          <a:xfrm>
            <a:off x="3500430" y="3929066"/>
            <a:ext cx="2585745" cy="250033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4343709" y="5000636"/>
            <a:ext cx="933824" cy="9012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IN" sz="40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An Apple a Day - KIDS DISCOVER"/>
          <p:cNvPicPr>
            <a:picLocks noChangeAspect="1" noChangeArrowheads="1"/>
          </p:cNvPicPr>
          <p:nvPr/>
        </p:nvPicPr>
        <p:blipFill>
          <a:blip r:embed="rId3"/>
          <a:srcRect r="11224"/>
          <a:stretch>
            <a:fillRect/>
          </a:stretch>
        </p:blipFill>
        <p:spPr bwMode="auto">
          <a:xfrm>
            <a:off x="6572264" y="3500438"/>
            <a:ext cx="2071702" cy="2047876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7380312" y="4415766"/>
            <a:ext cx="897611" cy="8344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8353" y="188506"/>
            <a:ext cx="6264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Arrange the apples big to small-</a:t>
            </a:r>
            <a:endParaRPr lang="en-IN" sz="36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929454" y="5715016"/>
            <a:ext cx="1935591" cy="99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Big, Bigger, Biggest | eJOY Engl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1128"/>
            <a:ext cx="8715436" cy="457401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017192" y="5473381"/>
            <a:ext cx="1143008" cy="10572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58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98659-13C2-41E9-A272-CE74E5D54A74}"/>
              </a:ext>
            </a:extLst>
          </p:cNvPr>
          <p:cNvSpPr txBox="1"/>
          <p:nvPr/>
        </p:nvSpPr>
        <p:spPr>
          <a:xfrm>
            <a:off x="423152" y="4888606"/>
            <a:ext cx="816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Read the numbers and say the biggest number- </a:t>
            </a:r>
            <a:endParaRPr lang="en-IN" sz="3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3487C4-6F30-4B69-878F-0192ABD7C644}"/>
              </a:ext>
            </a:extLst>
          </p:cNvPr>
          <p:cNvSpPr/>
          <p:nvPr/>
        </p:nvSpPr>
        <p:spPr>
          <a:xfrm>
            <a:off x="971600" y="1844824"/>
            <a:ext cx="1214446" cy="1057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26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CD2100-7F02-4335-AF9F-8A65488A960A}"/>
              </a:ext>
            </a:extLst>
          </p:cNvPr>
          <p:cNvSpPr/>
          <p:nvPr/>
        </p:nvSpPr>
        <p:spPr>
          <a:xfrm>
            <a:off x="6156176" y="1124744"/>
            <a:ext cx="1143008" cy="10572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58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55B992-5A1D-4647-BE5E-477F0E77120D}"/>
              </a:ext>
            </a:extLst>
          </p:cNvPr>
          <p:cNvSpPr/>
          <p:nvPr/>
        </p:nvSpPr>
        <p:spPr>
          <a:xfrm>
            <a:off x="3275856" y="1409717"/>
            <a:ext cx="1143008" cy="10572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48</a:t>
            </a:r>
            <a:endParaRPr lang="en-I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22086C37-EC23-4498-824C-550669B3739B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20272" y="5661248"/>
            <a:ext cx="1935591" cy="9978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A2044412-9FFE-4F99-943B-41FFEE5864F3}"/>
              </a:ext>
            </a:extLst>
          </p:cNvPr>
          <p:cNvSpPr/>
          <p:nvPr/>
        </p:nvSpPr>
        <p:spPr>
          <a:xfrm rot="19764694">
            <a:off x="106051" y="443310"/>
            <a:ext cx="1124231" cy="6956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Activity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15.9.21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4A593-DCBB-4332-BB1C-A62D0F8A587A}"/>
              </a:ext>
            </a:extLst>
          </p:cNvPr>
          <p:cNvSpPr txBox="1"/>
          <p:nvPr/>
        </p:nvSpPr>
        <p:spPr>
          <a:xfrm>
            <a:off x="1547664" y="198863"/>
            <a:ext cx="6621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Identify  &amp;  say the biggest one from</a:t>
            </a:r>
          </a:p>
          <a:p>
            <a:r>
              <a:rPr lang="en-US" sz="3200" b="1" dirty="0"/>
              <a:t>                      the given sets -</a:t>
            </a:r>
            <a:endParaRPr lang="en-IN" sz="32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56ECED-24D5-4ADD-B8A8-094002DA3C2D}"/>
              </a:ext>
            </a:extLst>
          </p:cNvPr>
          <p:cNvSpPr/>
          <p:nvPr/>
        </p:nvSpPr>
        <p:spPr>
          <a:xfrm>
            <a:off x="295216" y="3986989"/>
            <a:ext cx="3844736" cy="2659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N" dirty="0"/>
          </a:p>
        </p:txBody>
      </p:sp>
      <p:pic>
        <p:nvPicPr>
          <p:cNvPr id="8" name="Picture 2" descr="Preschool and Kindergarten Worksheets | MyTeachingStation.com | Kids  worksheets preschool, Fun kindergarten worksheets, Math activities preschool">
            <a:extLst>
              <a:ext uri="{FF2B5EF4-FFF2-40B4-BE49-F238E27FC236}">
                <a16:creationId xmlns:a16="http://schemas.microsoft.com/office/drawing/2014/main" id="{6E843D55-D163-4202-95C8-ADBA0E2CE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15566" r="10389" b="67353"/>
          <a:stretch/>
        </p:blipFill>
        <p:spPr bwMode="auto">
          <a:xfrm>
            <a:off x="395536" y="4729376"/>
            <a:ext cx="36004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1B97DF-A449-4CEA-9600-0981305FC045}"/>
              </a:ext>
            </a:extLst>
          </p:cNvPr>
          <p:cNvSpPr/>
          <p:nvPr/>
        </p:nvSpPr>
        <p:spPr>
          <a:xfrm>
            <a:off x="399480" y="1192755"/>
            <a:ext cx="3844736" cy="25129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C7DA46-6653-45D2-86D4-E7E5BC47E7AF}"/>
              </a:ext>
            </a:extLst>
          </p:cNvPr>
          <p:cNvSpPr/>
          <p:nvPr/>
        </p:nvSpPr>
        <p:spPr>
          <a:xfrm>
            <a:off x="4572000" y="1376556"/>
            <a:ext cx="3960440" cy="36366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Picture 4" descr="67 Math measurement and positional words ideas in 2021 | math measurement,  math activities, preschool math">
            <a:extLst>
              <a:ext uri="{FF2B5EF4-FFF2-40B4-BE49-F238E27FC236}">
                <a16:creationId xmlns:a16="http://schemas.microsoft.com/office/drawing/2014/main" id="{561A1107-8557-44CD-A8F4-FCDE72B62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0511" r="5881" b="62146"/>
          <a:stretch/>
        </p:blipFill>
        <p:spPr bwMode="auto">
          <a:xfrm>
            <a:off x="503548" y="1643228"/>
            <a:ext cx="3384376" cy="19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ig Bigger Biggest Worksheets &amp;amp; Teaching Resources | TpT">
            <a:extLst>
              <a:ext uri="{FF2B5EF4-FFF2-40B4-BE49-F238E27FC236}">
                <a16:creationId xmlns:a16="http://schemas.microsoft.com/office/drawing/2014/main" id="{D6581BF1-10D6-41A3-984E-FA1BE3A42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 t="54023" r="47826" b="5748"/>
          <a:stretch/>
        </p:blipFill>
        <p:spPr bwMode="auto">
          <a:xfrm>
            <a:off x="4752020" y="1700808"/>
            <a:ext cx="3600400" cy="3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FC0DC8-0447-44AC-8FF9-49C4F5BE8E03}"/>
              </a:ext>
            </a:extLst>
          </p:cNvPr>
          <p:cNvSpPr txBox="1"/>
          <p:nvPr/>
        </p:nvSpPr>
        <p:spPr>
          <a:xfrm>
            <a:off x="618848" y="4227966"/>
            <a:ext cx="337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           B          C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08848-8D91-4B85-97CC-EC27CB47BBAD}"/>
              </a:ext>
            </a:extLst>
          </p:cNvPr>
          <p:cNvSpPr txBox="1"/>
          <p:nvPr/>
        </p:nvSpPr>
        <p:spPr>
          <a:xfrm>
            <a:off x="611560" y="1251133"/>
            <a:ext cx="337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           B          C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F369E-0B25-4F1F-9268-D4B9031F52E7}"/>
              </a:ext>
            </a:extLst>
          </p:cNvPr>
          <p:cNvSpPr txBox="1"/>
          <p:nvPr/>
        </p:nvSpPr>
        <p:spPr>
          <a:xfrm rot="5400000">
            <a:off x="6509007" y="3114905"/>
            <a:ext cx="358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           B          C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17" name="Star: 7 Points 16">
            <a:extLst>
              <a:ext uri="{FF2B5EF4-FFF2-40B4-BE49-F238E27FC236}">
                <a16:creationId xmlns:a16="http://schemas.microsoft.com/office/drawing/2014/main" id="{6F3B7415-78C9-4E98-B5F0-E10132E0DE19}"/>
              </a:ext>
            </a:extLst>
          </p:cNvPr>
          <p:cNvSpPr/>
          <p:nvPr/>
        </p:nvSpPr>
        <p:spPr>
          <a:xfrm>
            <a:off x="3181542" y="1215181"/>
            <a:ext cx="689375" cy="691011"/>
          </a:xfrm>
          <a:prstGeom prst="star7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FF49A709-B89A-4196-9F01-B4140ECA11BA}"/>
              </a:ext>
            </a:extLst>
          </p:cNvPr>
          <p:cNvSpPr/>
          <p:nvPr/>
        </p:nvSpPr>
        <p:spPr>
          <a:xfrm>
            <a:off x="1872896" y="4133166"/>
            <a:ext cx="689375" cy="691011"/>
          </a:xfrm>
          <a:prstGeom prst="star7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22" name="Star: 7 Points 21">
            <a:extLst>
              <a:ext uri="{FF2B5EF4-FFF2-40B4-BE49-F238E27FC236}">
                <a16:creationId xmlns:a16="http://schemas.microsoft.com/office/drawing/2014/main" id="{1470087A-81CB-4F97-9266-81868FE4DE02}"/>
              </a:ext>
            </a:extLst>
          </p:cNvPr>
          <p:cNvSpPr/>
          <p:nvPr/>
        </p:nvSpPr>
        <p:spPr>
          <a:xfrm>
            <a:off x="7888070" y="4135369"/>
            <a:ext cx="689375" cy="691011"/>
          </a:xfrm>
          <a:prstGeom prst="star7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786454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2910" y="1000108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45               67                   86</a:t>
            </a:r>
            <a:endParaRPr lang="en-IN" sz="4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714620"/>
            <a:ext cx="5782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76                35                   60</a:t>
            </a:r>
            <a:endParaRPr lang="en-IN" sz="4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267" y="4399307"/>
            <a:ext cx="6128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55                84                    97</a:t>
            </a:r>
            <a:endParaRPr lang="en-IN" sz="4000" b="1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15206" y="1071546"/>
            <a:ext cx="1357322" cy="914400"/>
          </a:xfrm>
          <a:prstGeom prst="roundRect">
            <a:avLst/>
          </a:prstGeom>
          <a:solidFill>
            <a:srgbClr val="F907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86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15206" y="2714620"/>
            <a:ext cx="1357322" cy="914400"/>
          </a:xfrm>
          <a:prstGeom prst="roundRect">
            <a:avLst/>
          </a:prstGeom>
          <a:solidFill>
            <a:srgbClr val="28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76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15206" y="4500570"/>
            <a:ext cx="1357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97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7447" y="299822"/>
            <a:ext cx="4927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Say  the biggest number-</a:t>
            </a:r>
            <a:endParaRPr lang="en-IN" sz="36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00892" y="5643578"/>
            <a:ext cx="1935591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282" y="100010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</a:rPr>
              <a:t>  </a:t>
            </a:r>
            <a:r>
              <a:rPr lang="en-US" sz="4000" b="1" dirty="0">
                <a:solidFill>
                  <a:srgbClr val="0000FF"/>
                </a:solidFill>
              </a:rPr>
              <a:t>58                  61             60                   59</a:t>
            </a:r>
            <a:endParaRPr lang="en-IN" sz="4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00438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94           	      92	          93	             95           </a:t>
            </a:r>
            <a:endParaRPr lang="en-IN" sz="4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8574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Arrange the numbers from big to small-</a:t>
            </a:r>
            <a:endParaRPr lang="en-IN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28596" y="2143116"/>
            <a:ext cx="1357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61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6050" y="2143116"/>
            <a:ext cx="1357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60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57752" y="2143116"/>
            <a:ext cx="1357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59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86644" y="2143116"/>
            <a:ext cx="1357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58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58" y="4500570"/>
            <a:ext cx="1357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95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86050" y="4500570"/>
            <a:ext cx="1357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94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2066" y="4500570"/>
            <a:ext cx="1357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93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86644" y="4500570"/>
            <a:ext cx="135732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92</a:t>
            </a:r>
            <a:endParaRPr lang="en-I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ig Bigger Biggest | Small Smaller Smallest | Size for Kids | Big and Small | Bigger and Smaller">
            <a:hlinkClick r:id="" action="ppaction://media"/>
            <a:extLst>
              <a:ext uri="{FF2B5EF4-FFF2-40B4-BE49-F238E27FC236}">
                <a16:creationId xmlns:a16="http://schemas.microsoft.com/office/drawing/2014/main" id="{51D582EA-A0D8-416A-B70B-53923483736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908720"/>
            <a:ext cx="8010525" cy="4525963"/>
          </a:xfrm>
          <a:prstGeom prst="rect">
            <a:avLst/>
          </a:prstGeom>
        </p:spPr>
      </p:pic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EC9F1C7F-D33D-4AF9-9541-15A8E18D6230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7000892" y="5643578"/>
            <a:ext cx="1935591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6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140</Words>
  <Application>Microsoft Office PowerPoint</Application>
  <PresentationFormat>On-screen Show (4:3)</PresentationFormat>
  <Paragraphs>58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Unknown User</cp:lastModifiedBy>
  <cp:revision>33</cp:revision>
  <dcterms:created xsi:type="dcterms:W3CDTF">2020-10-04T05:43:00Z</dcterms:created>
  <dcterms:modified xsi:type="dcterms:W3CDTF">2021-09-14T09:04:55Z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