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9" r:id="rId3"/>
    <p:sldId id="257" r:id="rId4"/>
    <p:sldId id="264" r:id="rId5"/>
    <p:sldId id="261" r:id="rId6"/>
    <p:sldId id="284" r:id="rId7"/>
    <p:sldId id="282" r:id="rId8"/>
    <p:sldId id="278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7">
          <p15:clr>
            <a:srgbClr val="A4A3A4"/>
          </p15:clr>
        </p15:guide>
        <p15:guide id="2" pos="28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6"/>
      </p:cViewPr>
      <p:guideLst>
        <p:guide orient="horz" pos="2257"/>
        <p:guide pos="28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F60D-0070-40C1-95DD-BFB2CA7F1C11}" type="datetimeFigureOut">
              <a:rPr lang="en-US" smtClean="0"/>
              <a:t>9/7/2021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BF33-A10C-4770-9878-CE6BD502E56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F60D-0070-40C1-95DD-BFB2CA7F1C11}" type="datetimeFigureOut">
              <a:rPr lang="en-US" smtClean="0"/>
              <a:t>9/7/2021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BF33-A10C-4770-9878-CE6BD502E56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F60D-0070-40C1-95DD-BFB2CA7F1C11}" type="datetimeFigureOut">
              <a:rPr lang="en-US" smtClean="0"/>
              <a:t>9/7/2021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BF33-A10C-4770-9878-CE6BD502E56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F60D-0070-40C1-95DD-BFB2CA7F1C11}" type="datetimeFigureOut">
              <a:rPr lang="en-US" smtClean="0"/>
              <a:t>9/7/2021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BF33-A10C-4770-9878-CE6BD502E56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F60D-0070-40C1-95DD-BFB2CA7F1C11}" type="datetimeFigureOut">
              <a:rPr lang="en-US" smtClean="0"/>
              <a:t>9/7/2021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BF33-A10C-4770-9878-CE6BD502E56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F60D-0070-40C1-95DD-BFB2CA7F1C11}" type="datetimeFigureOut">
              <a:rPr lang="en-US" smtClean="0"/>
              <a:t>9/7/2021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BF33-A10C-4770-9878-CE6BD502E56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F60D-0070-40C1-95DD-BFB2CA7F1C11}" type="datetimeFigureOut">
              <a:rPr lang="en-US" smtClean="0"/>
              <a:t>9/7/2021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BF33-A10C-4770-9878-CE6BD502E56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F60D-0070-40C1-95DD-BFB2CA7F1C11}" type="datetimeFigureOut">
              <a:rPr lang="en-US" smtClean="0"/>
              <a:t>9/7/2021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BF33-A10C-4770-9878-CE6BD502E56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F60D-0070-40C1-95DD-BFB2CA7F1C11}" type="datetimeFigureOut">
              <a:rPr lang="en-US" smtClean="0"/>
              <a:t>9/7/2021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BF33-A10C-4770-9878-CE6BD502E56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F60D-0070-40C1-95DD-BFB2CA7F1C11}" type="datetimeFigureOut">
              <a:rPr lang="en-US" smtClean="0"/>
              <a:t>9/7/2021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BF33-A10C-4770-9878-CE6BD502E56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F60D-0070-40C1-95DD-BFB2CA7F1C11}" type="datetimeFigureOut">
              <a:rPr lang="en-US" smtClean="0"/>
              <a:t>9/7/2021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BF33-A10C-4770-9878-CE6BD502E56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3F60D-0070-40C1-95DD-BFB2CA7F1C11}" type="datetimeFigureOut">
              <a:rPr lang="en-US" smtClean="0"/>
              <a:t>9/7/2021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8BF33-A10C-4770-9878-CE6BD502E563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214282" y="285728"/>
            <a:ext cx="2214578" cy="107157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 Box 2"/>
          <p:cNvSpPr txBox="1"/>
          <p:nvPr/>
        </p:nvSpPr>
        <p:spPr>
          <a:xfrm>
            <a:off x="335915" y="1859915"/>
            <a:ext cx="8471535" cy="31381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>
                <a:solidFill>
                  <a:srgbClr val="FF0000"/>
                </a:solidFill>
              </a:rPr>
              <a:t>WELCOME TO ON LINE CLASS</a:t>
            </a:r>
          </a:p>
          <a:p>
            <a:r>
              <a:rPr lang="en-US" sz="3600" b="1">
                <a:solidFill>
                  <a:schemeClr val="tx1"/>
                </a:solidFill>
              </a:rPr>
              <a:t>                         CLASS-UKG</a:t>
            </a:r>
          </a:p>
          <a:p>
            <a:r>
              <a:rPr lang="en-US" sz="3600" b="1">
                <a:solidFill>
                  <a:schemeClr val="tx1"/>
                </a:solidFill>
              </a:rPr>
              <a:t>                         SUBJECT-MATHS</a:t>
            </a:r>
          </a:p>
          <a:p>
            <a:r>
              <a:rPr lang="en-US" sz="3600" b="1">
                <a:solidFill>
                  <a:schemeClr val="tx1"/>
                </a:solidFill>
              </a:rPr>
              <a:t>                         TOPIC-BACKWARD NUMBERS</a:t>
            </a:r>
          </a:p>
          <a:p>
            <a:r>
              <a:rPr lang="en-US" sz="3600" b="1">
                <a:solidFill>
                  <a:schemeClr val="tx1"/>
                </a:solidFill>
              </a:rPr>
              <a:t>                                       (BKPG-92 &amp; 93)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6643702" y="5500702"/>
            <a:ext cx="2214578" cy="107157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Ladder-Transparent-PNG"/>
          <p:cNvPicPr>
            <a:picLocks noChangeAspect="1"/>
          </p:cNvPicPr>
          <p:nvPr/>
        </p:nvPicPr>
        <p:blipFill>
          <a:blip r:embed="rId3"/>
          <a:srcRect l="30700" t="7942" r="29546" b="15222"/>
          <a:stretch>
            <a:fillRect/>
          </a:stretch>
        </p:blipFill>
        <p:spPr>
          <a:xfrm rot="3060000">
            <a:off x="3268980" y="-224790"/>
            <a:ext cx="2606616" cy="7306945"/>
          </a:xfrm>
          <a:prstGeom prst="rect">
            <a:avLst/>
          </a:prstGeom>
        </p:spPr>
      </p:pic>
      <p:sp>
        <p:nvSpPr>
          <p:cNvPr id="15" name="Oval 14"/>
          <p:cNvSpPr/>
          <p:nvPr/>
        </p:nvSpPr>
        <p:spPr>
          <a:xfrm>
            <a:off x="7017385" y="612775"/>
            <a:ext cx="1214120" cy="10033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5" name="Oval 4"/>
          <p:cNvSpPr/>
          <p:nvPr/>
        </p:nvSpPr>
        <p:spPr>
          <a:xfrm>
            <a:off x="6289040" y="1125220"/>
            <a:ext cx="1214120" cy="10033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39</a:t>
            </a:r>
          </a:p>
        </p:txBody>
      </p:sp>
      <p:sp>
        <p:nvSpPr>
          <p:cNvPr id="6" name="Oval 5"/>
          <p:cNvSpPr/>
          <p:nvPr/>
        </p:nvSpPr>
        <p:spPr>
          <a:xfrm>
            <a:off x="5685790" y="1616075"/>
            <a:ext cx="1214120" cy="10033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38</a:t>
            </a:r>
          </a:p>
        </p:txBody>
      </p:sp>
      <p:sp>
        <p:nvSpPr>
          <p:cNvPr id="7" name="Oval 6"/>
          <p:cNvSpPr/>
          <p:nvPr/>
        </p:nvSpPr>
        <p:spPr>
          <a:xfrm>
            <a:off x="5044440" y="2128520"/>
            <a:ext cx="1214120" cy="10033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37</a:t>
            </a:r>
          </a:p>
        </p:txBody>
      </p:sp>
      <p:sp>
        <p:nvSpPr>
          <p:cNvPr id="8" name="Oval 7"/>
          <p:cNvSpPr/>
          <p:nvPr/>
        </p:nvSpPr>
        <p:spPr>
          <a:xfrm>
            <a:off x="4353560" y="2619375"/>
            <a:ext cx="1214120" cy="10033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36</a:t>
            </a:r>
          </a:p>
        </p:txBody>
      </p:sp>
      <p:sp>
        <p:nvSpPr>
          <p:cNvPr id="9" name="Oval 8"/>
          <p:cNvSpPr/>
          <p:nvPr/>
        </p:nvSpPr>
        <p:spPr>
          <a:xfrm>
            <a:off x="3636645" y="3131820"/>
            <a:ext cx="1214120" cy="10033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10" name="Oval 9"/>
          <p:cNvSpPr/>
          <p:nvPr/>
        </p:nvSpPr>
        <p:spPr>
          <a:xfrm>
            <a:off x="2950210" y="3622675"/>
            <a:ext cx="1214120" cy="10033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34</a:t>
            </a:r>
          </a:p>
        </p:txBody>
      </p:sp>
      <p:sp>
        <p:nvSpPr>
          <p:cNvPr id="11" name="Oval 10"/>
          <p:cNvSpPr/>
          <p:nvPr/>
        </p:nvSpPr>
        <p:spPr>
          <a:xfrm>
            <a:off x="2248535" y="4135120"/>
            <a:ext cx="1214120" cy="10033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33</a:t>
            </a:r>
          </a:p>
        </p:txBody>
      </p:sp>
      <p:sp>
        <p:nvSpPr>
          <p:cNvPr id="12" name="Oval 11"/>
          <p:cNvSpPr/>
          <p:nvPr/>
        </p:nvSpPr>
        <p:spPr>
          <a:xfrm>
            <a:off x="1532255" y="4625975"/>
            <a:ext cx="1214120" cy="10033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32</a:t>
            </a:r>
          </a:p>
        </p:txBody>
      </p:sp>
      <p:sp>
        <p:nvSpPr>
          <p:cNvPr id="13" name="Oval 12"/>
          <p:cNvSpPr/>
          <p:nvPr/>
        </p:nvSpPr>
        <p:spPr>
          <a:xfrm>
            <a:off x="816610" y="5138420"/>
            <a:ext cx="1214120" cy="10033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31</a:t>
            </a:r>
          </a:p>
        </p:txBody>
      </p:sp>
      <p:sp>
        <p:nvSpPr>
          <p:cNvPr id="14" name="Text Box 13"/>
          <p:cNvSpPr txBox="1"/>
          <p:nvPr/>
        </p:nvSpPr>
        <p:spPr>
          <a:xfrm>
            <a:off x="405130" y="418465"/>
            <a:ext cx="5700395" cy="706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</a:rPr>
              <a:t>Count  backward  and say-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ldLvl="0" animBg="1"/>
      <p:bldP spid="5" grpId="0" bldLvl="0" animBg="1"/>
      <p:bldP spid="6" grpId="0" bldLvl="0" animBg="1"/>
      <p:bldP spid="7" grpId="0" bldLvl="0" animBg="1"/>
      <p:bldP spid="8" grpId="0" bldLvl="0" animBg="1"/>
      <p:bldP spid="9" grpId="0" bldLvl="0" animBg="1"/>
      <p:bldP spid="10" grpId="0" bldLvl="0" animBg="1"/>
      <p:bldP spid="11" grpId="0" bldLvl="0" animBg="1"/>
      <p:bldP spid="12" grpId="0" bldLvl="0" animBg="1"/>
      <p:bldP spid="13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6643702" y="5500702"/>
            <a:ext cx="2214578" cy="107157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rcRect l="16926" r="14915" b="9238"/>
          <a:stretch>
            <a:fillRect/>
          </a:stretch>
        </p:blipFill>
        <p:spPr>
          <a:xfrm>
            <a:off x="733425" y="748030"/>
            <a:ext cx="7612380" cy="4587875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2004060" y="4332605"/>
            <a:ext cx="1214120" cy="10033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41</a:t>
            </a:r>
          </a:p>
        </p:txBody>
      </p:sp>
      <p:sp>
        <p:nvSpPr>
          <p:cNvPr id="7" name="Oval 6"/>
          <p:cNvSpPr/>
          <p:nvPr/>
        </p:nvSpPr>
        <p:spPr>
          <a:xfrm>
            <a:off x="1162685" y="3990975"/>
            <a:ext cx="1214120" cy="10033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42</a:t>
            </a:r>
          </a:p>
        </p:txBody>
      </p:sp>
      <p:sp>
        <p:nvSpPr>
          <p:cNvPr id="8" name="Oval 7"/>
          <p:cNvSpPr/>
          <p:nvPr/>
        </p:nvSpPr>
        <p:spPr>
          <a:xfrm>
            <a:off x="447040" y="3319780"/>
            <a:ext cx="1214120" cy="10033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43</a:t>
            </a:r>
          </a:p>
        </p:txBody>
      </p:sp>
      <p:sp>
        <p:nvSpPr>
          <p:cNvPr id="9" name="Oval 8"/>
          <p:cNvSpPr/>
          <p:nvPr/>
        </p:nvSpPr>
        <p:spPr>
          <a:xfrm>
            <a:off x="285750" y="2316480"/>
            <a:ext cx="1214120" cy="10033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44</a:t>
            </a:r>
          </a:p>
        </p:txBody>
      </p:sp>
      <p:sp>
        <p:nvSpPr>
          <p:cNvPr id="10" name="Oval 9"/>
          <p:cNvSpPr/>
          <p:nvPr/>
        </p:nvSpPr>
        <p:spPr>
          <a:xfrm>
            <a:off x="733425" y="1536700"/>
            <a:ext cx="1214120" cy="10033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45</a:t>
            </a:r>
          </a:p>
        </p:txBody>
      </p:sp>
      <p:sp>
        <p:nvSpPr>
          <p:cNvPr id="11" name="Oval 10"/>
          <p:cNvSpPr/>
          <p:nvPr/>
        </p:nvSpPr>
        <p:spPr>
          <a:xfrm>
            <a:off x="1661160" y="1011555"/>
            <a:ext cx="1214120" cy="10033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46</a:t>
            </a:r>
          </a:p>
        </p:txBody>
      </p:sp>
      <p:sp>
        <p:nvSpPr>
          <p:cNvPr id="12" name="Oval 11"/>
          <p:cNvSpPr/>
          <p:nvPr/>
        </p:nvSpPr>
        <p:spPr>
          <a:xfrm>
            <a:off x="2890520" y="1011555"/>
            <a:ext cx="1214120" cy="10033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47</a:t>
            </a:r>
          </a:p>
        </p:txBody>
      </p:sp>
      <p:sp>
        <p:nvSpPr>
          <p:cNvPr id="13" name="Oval 12"/>
          <p:cNvSpPr/>
          <p:nvPr/>
        </p:nvSpPr>
        <p:spPr>
          <a:xfrm>
            <a:off x="3932555" y="1313180"/>
            <a:ext cx="1214120" cy="10033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48</a:t>
            </a:r>
          </a:p>
        </p:txBody>
      </p:sp>
      <p:sp>
        <p:nvSpPr>
          <p:cNvPr id="14" name="Oval 13"/>
          <p:cNvSpPr/>
          <p:nvPr/>
        </p:nvSpPr>
        <p:spPr>
          <a:xfrm>
            <a:off x="4662805" y="1654810"/>
            <a:ext cx="1214120" cy="10033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49</a:t>
            </a:r>
          </a:p>
        </p:txBody>
      </p:sp>
      <p:sp>
        <p:nvSpPr>
          <p:cNvPr id="15" name="Oval 14"/>
          <p:cNvSpPr/>
          <p:nvPr/>
        </p:nvSpPr>
        <p:spPr>
          <a:xfrm>
            <a:off x="5282565" y="2316480"/>
            <a:ext cx="1214120" cy="10033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50</a:t>
            </a:r>
          </a:p>
        </p:txBody>
      </p:sp>
      <p:sp>
        <p:nvSpPr>
          <p:cNvPr id="16" name="Text Box 15"/>
          <p:cNvSpPr txBox="1"/>
          <p:nvPr/>
        </p:nvSpPr>
        <p:spPr>
          <a:xfrm>
            <a:off x="1363980" y="190500"/>
            <a:ext cx="6672580" cy="706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/>
              <a:t>Count the numbers from 50-41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7" grpId="0" bldLvl="0" animBg="1"/>
      <p:bldP spid="8" grpId="0" bldLvl="0" animBg="1"/>
      <p:bldP spid="9" grpId="0" bldLvl="0" animBg="1"/>
      <p:bldP spid="10" grpId="0" bldLvl="0" animBg="1"/>
      <p:bldP spid="11" grpId="0" bldLvl="0" animBg="1"/>
      <p:bldP spid="12" grpId="0" bldLvl="0" animBg="1"/>
      <p:bldP spid="13" grpId="0" bldLvl="0" animBg="1"/>
      <p:bldP spid="14" grpId="0" bldLvl="0" animBg="1"/>
      <p:bldP spid="15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6643702" y="5500702"/>
            <a:ext cx="2214578" cy="107157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Ladder-Transparent-PNG"/>
          <p:cNvPicPr>
            <a:picLocks noChangeAspect="1"/>
          </p:cNvPicPr>
          <p:nvPr/>
        </p:nvPicPr>
        <p:blipFill>
          <a:blip r:embed="rId3"/>
          <a:srcRect l="30700" t="7942" r="29546" b="15222"/>
          <a:stretch>
            <a:fillRect/>
          </a:stretch>
        </p:blipFill>
        <p:spPr>
          <a:xfrm rot="3600000">
            <a:off x="3268980" y="76835"/>
            <a:ext cx="2606616" cy="7306945"/>
          </a:xfrm>
          <a:prstGeom prst="rect">
            <a:avLst/>
          </a:prstGeom>
        </p:spPr>
      </p:pic>
      <p:sp>
        <p:nvSpPr>
          <p:cNvPr id="14" name="Text Box 13"/>
          <p:cNvSpPr txBox="1"/>
          <p:nvPr/>
        </p:nvSpPr>
        <p:spPr>
          <a:xfrm>
            <a:off x="435610" y="169545"/>
            <a:ext cx="8274050" cy="13220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</a:rPr>
              <a:t>Count and say the missing </a:t>
            </a:r>
          </a:p>
          <a:p>
            <a:r>
              <a:rPr lang="en-US" sz="4000" b="1">
                <a:solidFill>
                  <a:srgbClr val="FF0000"/>
                </a:solidFill>
              </a:rPr>
              <a:t>                                  backward numbers-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995795" y="1634490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3810635" y="3302000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rgbClr val="FF0000"/>
                </a:solidFill>
              </a:rPr>
              <a:t>32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748915" y="3821430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rgbClr val="FF0000"/>
                </a:solidFill>
              </a:rPr>
              <a:t>31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845945" y="4360545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872355" y="2738120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rgbClr val="FF0000"/>
                </a:solidFill>
              </a:rPr>
              <a:t>33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934075" y="2178685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rgbClr val="FF0000"/>
                </a:solidFill>
              </a:rPr>
              <a:t>34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60755" y="4778375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rgbClr val="FF0000"/>
                </a:solidFill>
              </a:rPr>
              <a:t>29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6643702" y="5500702"/>
            <a:ext cx="2214578" cy="107157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149225" y="461010"/>
            <a:ext cx="8195945" cy="1445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>
                <a:solidFill>
                  <a:srgbClr val="FF0000"/>
                </a:solidFill>
              </a:rPr>
              <a:t>      </a:t>
            </a:r>
            <a:r>
              <a:rPr lang="en-US" sz="4400" b="1" u="sng">
                <a:solidFill>
                  <a:srgbClr val="FF0000"/>
                </a:solidFill>
              </a:rPr>
              <a:t>See  the  number and say the</a:t>
            </a:r>
            <a:r>
              <a:rPr lang="en-US" sz="4400" b="1">
                <a:solidFill>
                  <a:srgbClr val="FF0000"/>
                </a:solidFill>
              </a:rPr>
              <a:t> </a:t>
            </a:r>
          </a:p>
          <a:p>
            <a:r>
              <a:rPr lang="en-US" sz="4400" b="1">
                <a:solidFill>
                  <a:srgbClr val="FF0000"/>
                </a:solidFill>
              </a:rPr>
              <a:t>                           </a:t>
            </a:r>
            <a:r>
              <a:rPr lang="en-US" sz="4400" b="1" u="sng">
                <a:solidFill>
                  <a:srgbClr val="FF0000"/>
                </a:solidFill>
              </a:rPr>
              <a:t>backward numbers-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283450" y="2472690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rgbClr val="FF0000"/>
                </a:solidFill>
              </a:rPr>
              <a:t>50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582285" y="2472690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/>
              <a:t>49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947795" y="2472690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/>
              <a:t>48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502535" y="2472690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/>
              <a:t>47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283450" y="3986530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86460" y="2472690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chemeClr val="tx1"/>
                </a:solidFill>
              </a:rPr>
              <a:t>46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582285" y="3986530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chemeClr val="tx1"/>
                </a:solidFill>
              </a:rPr>
              <a:t>39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947795" y="3986530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chemeClr val="tx1"/>
                </a:solidFill>
              </a:rPr>
              <a:t>38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502535" y="3986530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chemeClr val="tx1"/>
                </a:solidFill>
              </a:rPr>
              <a:t>37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86460" y="3986530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/>
              <a:t>36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  <p:bldP spid="8" grpId="0" bldLvl="0" animBg="1"/>
      <p:bldP spid="9" grpId="0" bldLvl="0" animBg="1"/>
      <p:bldP spid="12" grpId="0" bldLvl="0" animBg="1"/>
      <p:bldP spid="13" grpId="0" bldLvl="0" animBg="1"/>
      <p:bldP spid="14" grpId="0" bldLvl="0" animBg="1"/>
      <p:bldP spid="5" grpId="0" bldLvl="0" animBg="1"/>
      <p:bldP spid="11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6801182" y="5716602"/>
            <a:ext cx="2214578" cy="107157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ounded Rectangle 5"/>
          <p:cNvSpPr/>
          <p:nvPr/>
        </p:nvSpPr>
        <p:spPr>
          <a:xfrm>
            <a:off x="397510" y="414655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rgbClr val="FF0000"/>
                </a:solidFill>
              </a:rPr>
              <a:t>50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97510" y="1428115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/>
              <a:t>49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97510" y="2486025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/>
              <a:t>48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97510" y="3571240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/>
              <a:t>47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811145" y="414655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97510" y="4645025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chemeClr val="tx1"/>
                </a:solidFill>
              </a:rPr>
              <a:t>46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97510" y="5716905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chemeClr val="tx1"/>
                </a:solidFill>
              </a:rPr>
              <a:t>45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811145" y="1428115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chemeClr val="tx1"/>
                </a:solidFill>
              </a:rPr>
              <a:t>39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811145" y="2486025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chemeClr val="tx1"/>
                </a:solidFill>
              </a:rPr>
              <a:t>38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811145" y="3571240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/>
              <a:t>37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811145" y="4645025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/>
              <a:t>36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811145" y="5716905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/>
              <a:t>35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225415" y="414655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rgbClr val="FF0000"/>
                </a:solidFill>
              </a:rPr>
              <a:t>45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464425" y="414655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rgbClr val="FF0000"/>
                </a:solidFill>
              </a:rPr>
              <a:t>39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225415" y="1428115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/>
              <a:t>44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225415" y="2486025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/>
              <a:t>43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5225415" y="3571240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/>
              <a:t>42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225415" y="4645025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/>
              <a:t>41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225415" y="5716905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/>
              <a:t>40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464425" y="1428115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/>
              <a:t>38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7464425" y="2486025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/>
              <a:t>37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7464425" y="3571240"/>
            <a:ext cx="1061720" cy="855980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/>
              <a:t>36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464425" y="4645025"/>
            <a:ext cx="1061720" cy="8559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/>
              <a:t>35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  <p:bldP spid="8" grpId="0" bldLvl="0" animBg="1"/>
      <p:bldP spid="9" grpId="0" bldLvl="0" animBg="1"/>
      <p:bldP spid="12" grpId="0" bldLvl="0" animBg="1"/>
      <p:bldP spid="13" grpId="0" bldLvl="0" animBg="1"/>
      <p:bldP spid="14" grpId="0" bldLvl="0" animBg="1"/>
      <p:bldP spid="5" grpId="0" bldLvl="0" animBg="1"/>
      <p:bldP spid="11" grpId="0" bldLvl="0" animBg="1"/>
      <p:bldP spid="15" grpId="0" bldLvl="0" animBg="1"/>
      <p:bldP spid="16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6" grpId="0" bldLvl="0" animBg="1"/>
      <p:bldP spid="27" grpId="0" bldLvl="0" animBg="1"/>
      <p:bldP spid="28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6643702" y="5500702"/>
            <a:ext cx="2214578" cy="107157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 descr="PHOTO-2020-09-28-11-46-52 (1)"/>
          <p:cNvPicPr>
            <a:picLocks noChangeAspect="1"/>
          </p:cNvPicPr>
          <p:nvPr/>
        </p:nvPicPr>
        <p:blipFill>
          <a:blip r:embed="rId3"/>
          <a:srcRect l="6481" t="6193"/>
          <a:stretch>
            <a:fillRect/>
          </a:stretch>
        </p:blipFill>
        <p:spPr>
          <a:xfrm>
            <a:off x="1835696" y="764704"/>
            <a:ext cx="4566470" cy="5602344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FC3D0D1-E646-4F9D-8460-F8899458B589}"/>
              </a:ext>
            </a:extLst>
          </p:cNvPr>
          <p:cNvSpPr txBox="1"/>
          <p:nvPr/>
        </p:nvSpPr>
        <p:spPr>
          <a:xfrm rot="20012207">
            <a:off x="306362" y="333502"/>
            <a:ext cx="122661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  HW</a:t>
            </a:r>
          </a:p>
          <a:p>
            <a:r>
              <a:rPr lang="en-US" sz="3200" b="1" dirty="0"/>
              <a:t>8.9.21</a:t>
            </a:r>
            <a:endParaRPr lang="en-IN" sz="32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6643702" y="5500702"/>
            <a:ext cx="2214578" cy="107157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 descr="PHOTO-2020-09-28-11-46-52"/>
          <p:cNvPicPr>
            <a:picLocks noChangeAspect="1"/>
          </p:cNvPicPr>
          <p:nvPr/>
        </p:nvPicPr>
        <p:blipFill rotWithShape="1">
          <a:blip r:embed="rId3"/>
          <a:srcRect l="7295"/>
          <a:stretch/>
        </p:blipFill>
        <p:spPr>
          <a:xfrm>
            <a:off x="1763688" y="450850"/>
            <a:ext cx="4575180" cy="5956300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0A2C949-214B-4ADE-90FE-E0B7B442E9BD}"/>
              </a:ext>
            </a:extLst>
          </p:cNvPr>
          <p:cNvSpPr txBox="1"/>
          <p:nvPr/>
        </p:nvSpPr>
        <p:spPr>
          <a:xfrm rot="20012207">
            <a:off x="306362" y="333502"/>
            <a:ext cx="122661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  HW</a:t>
            </a:r>
          </a:p>
          <a:p>
            <a:r>
              <a:rPr lang="en-US" sz="3200" b="1" dirty="0"/>
              <a:t>8.9.21</a:t>
            </a:r>
            <a:endParaRPr lang="en-IN" sz="32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4929198"/>
            <a:ext cx="9144000" cy="192880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78;p16"/>
          <p:cNvSpPr txBox="1"/>
          <p:nvPr/>
        </p:nvSpPr>
        <p:spPr>
          <a:xfrm>
            <a:off x="671400" y="16479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116</Words>
  <Application>Microsoft Office PowerPoint</Application>
  <PresentationFormat>On-screen Show (4:3)</PresentationFormat>
  <Paragraphs>77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Sipra Rath</cp:lastModifiedBy>
  <cp:revision>12</cp:revision>
  <dcterms:created xsi:type="dcterms:W3CDTF">2020-09-23T02:44:00Z</dcterms:created>
  <dcterms:modified xsi:type="dcterms:W3CDTF">2021-09-07T02:44:58Z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1033-11.2.0.9684</vt:lpwstr>
  </property>
</Properties>
</file>