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6"/>
  </p:notesMasterIdLst>
  <p:sldIdLst>
    <p:sldId id="256" r:id="rId2"/>
    <p:sldId id="274" r:id="rId3"/>
    <p:sldId id="275" r:id="rId4"/>
    <p:sldId id="259" r:id="rId5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  <p:cmAuthor id="1" name="Dipika Dash" initials="DD" lastIdx="2" clrIdx="1">
    <p:extLst>
      <p:ext uri="{19B8F6BF-5375-455C-9EA6-DF929625EA0E}">
        <p15:presenceInfo xmlns:p15="http://schemas.microsoft.com/office/powerpoint/2012/main" userId="8be2f5a922f9d7a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84" y="72"/>
      </p:cViewPr>
      <p:guideLst>
        <p:guide orient="horz" pos="1620"/>
        <p:guide pos="2880"/>
        <p:guide orient="horz" pos="2160"/>
        <p:guide pos="31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ika Dash" userId="8be2f5a922f9d7a7" providerId="LiveId" clId="{8D9881F4-CF1D-4FCF-AEC3-45C5AD757866}"/>
    <pc:docChg chg="undo custSel addSld delSld modSld sldOrd">
      <pc:chgData name="Dipika Dash" userId="8be2f5a922f9d7a7" providerId="LiveId" clId="{8D9881F4-CF1D-4FCF-AEC3-45C5AD757866}" dt="2021-07-27T07:14:21.551" v="401" actId="20577"/>
      <pc:docMkLst>
        <pc:docMk/>
      </pc:docMkLst>
      <pc:sldChg chg="modSp mod modTransition">
        <pc:chgData name="Dipika Dash" userId="8be2f5a922f9d7a7" providerId="LiveId" clId="{8D9881F4-CF1D-4FCF-AEC3-45C5AD757866}" dt="2021-07-27T07:14:21.551" v="401" actId="20577"/>
        <pc:sldMkLst>
          <pc:docMk/>
          <pc:sldMk cId="0" sldId="256"/>
        </pc:sldMkLst>
        <pc:spChg chg="mod">
          <ac:chgData name="Dipika Dash" userId="8be2f5a922f9d7a7" providerId="LiveId" clId="{8D9881F4-CF1D-4FCF-AEC3-45C5AD757866}" dt="2021-07-27T07:14:21.551" v="401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Dipika Dash" userId="8be2f5a922f9d7a7" providerId="LiveId" clId="{8D9881F4-CF1D-4FCF-AEC3-45C5AD757866}" dt="2021-07-25T09:23:56.041" v="278" actId="20577"/>
          <ac:spMkLst>
            <pc:docMk/>
            <pc:sldMk cId="0" sldId="256"/>
            <ac:spMk id="12" creationId="{00000000-0000-0000-0000-000000000000}"/>
          </ac:spMkLst>
        </pc:spChg>
      </pc:sldChg>
      <pc:sldChg chg="modTransition">
        <pc:chgData name="Dipika Dash" userId="8be2f5a922f9d7a7" providerId="LiveId" clId="{8D9881F4-CF1D-4FCF-AEC3-45C5AD757866}" dt="2021-07-25T09:23:01.876" v="239"/>
        <pc:sldMkLst>
          <pc:docMk/>
          <pc:sldMk cId="0" sldId="259"/>
        </pc:sldMkLst>
      </pc:sldChg>
      <pc:sldChg chg="addSp modSp del mod modTransition modAnim">
        <pc:chgData name="Dipika Dash" userId="8be2f5a922f9d7a7" providerId="LiveId" clId="{8D9881F4-CF1D-4FCF-AEC3-45C5AD757866}" dt="2021-07-27T07:03:48.848" v="308" actId="47"/>
        <pc:sldMkLst>
          <pc:docMk/>
          <pc:sldMk cId="567372549" sldId="265"/>
        </pc:sldMkLst>
        <pc:spChg chg="add mod">
          <ac:chgData name="Dipika Dash" userId="8be2f5a922f9d7a7" providerId="LiveId" clId="{8D9881F4-CF1D-4FCF-AEC3-45C5AD757866}" dt="2021-07-25T09:12:57.183" v="124" actId="1076"/>
          <ac:spMkLst>
            <pc:docMk/>
            <pc:sldMk cId="567372549" sldId="265"/>
            <ac:spMk id="6" creationId="{28F8951C-1FC1-4139-9D7A-0C57D8BF112D}"/>
          </ac:spMkLst>
        </pc:spChg>
        <pc:spChg chg="mod">
          <ac:chgData name="Dipika Dash" userId="8be2f5a922f9d7a7" providerId="LiveId" clId="{8D9881F4-CF1D-4FCF-AEC3-45C5AD757866}" dt="2021-07-25T09:12:40.638" v="120" actId="1076"/>
          <ac:spMkLst>
            <pc:docMk/>
            <pc:sldMk cId="567372549" sldId="265"/>
            <ac:spMk id="7" creationId="{1C3AC304-34F6-4BE5-912C-26D6B142AEBE}"/>
          </ac:spMkLst>
        </pc:spChg>
        <pc:picChg chg="add mod">
          <ac:chgData name="Dipika Dash" userId="8be2f5a922f9d7a7" providerId="LiveId" clId="{8D9881F4-CF1D-4FCF-AEC3-45C5AD757866}" dt="2021-07-25T09:12:35.586" v="119" actId="1076"/>
          <ac:picMkLst>
            <pc:docMk/>
            <pc:sldMk cId="567372549" sldId="265"/>
            <ac:picMk id="5" creationId="{5A612E13-D374-46FD-82DD-DFDDAAE6FF53}"/>
          </ac:picMkLst>
        </pc:picChg>
        <pc:picChg chg="mod">
          <ac:chgData name="Dipika Dash" userId="8be2f5a922f9d7a7" providerId="LiveId" clId="{8D9881F4-CF1D-4FCF-AEC3-45C5AD757866}" dt="2021-07-25T09:12:19.824" v="116" actId="14100"/>
          <ac:picMkLst>
            <pc:docMk/>
            <pc:sldMk cId="567372549" sldId="265"/>
            <ac:picMk id="9" creationId="{B88607AD-2FA3-4227-850F-4A085E2E1E1A}"/>
          </ac:picMkLst>
        </pc:picChg>
      </pc:sldChg>
      <pc:sldChg chg="delSp modSp del mod modTransition delAnim">
        <pc:chgData name="Dipika Dash" userId="8be2f5a922f9d7a7" providerId="LiveId" clId="{8D9881F4-CF1D-4FCF-AEC3-45C5AD757866}" dt="2021-07-25T09:13:10.735" v="126" actId="47"/>
        <pc:sldMkLst>
          <pc:docMk/>
          <pc:sldMk cId="4012831847" sldId="272"/>
        </pc:sldMkLst>
        <pc:spChg chg="del mod">
          <ac:chgData name="Dipika Dash" userId="8be2f5a922f9d7a7" providerId="LiveId" clId="{8D9881F4-CF1D-4FCF-AEC3-45C5AD757866}" dt="2021-07-25T09:12:48.975" v="122" actId="21"/>
          <ac:spMkLst>
            <pc:docMk/>
            <pc:sldMk cId="4012831847" sldId="272"/>
            <ac:spMk id="7" creationId="{257CA313-2D27-4D62-A21B-94347990BE4D}"/>
          </ac:spMkLst>
        </pc:spChg>
        <pc:picChg chg="del mod modCrop">
          <ac:chgData name="Dipika Dash" userId="8be2f5a922f9d7a7" providerId="LiveId" clId="{8D9881F4-CF1D-4FCF-AEC3-45C5AD757866}" dt="2021-07-25T09:12:10.680" v="114" actId="21"/>
          <ac:picMkLst>
            <pc:docMk/>
            <pc:sldMk cId="4012831847" sldId="272"/>
            <ac:picMk id="5" creationId="{DF8228A7-11ED-465D-BF50-283A75797071}"/>
          </ac:picMkLst>
        </pc:picChg>
      </pc:sldChg>
      <pc:sldChg chg="del modTransition">
        <pc:chgData name="Dipika Dash" userId="8be2f5a922f9d7a7" providerId="LiveId" clId="{8D9881F4-CF1D-4FCF-AEC3-45C5AD757866}" dt="2021-07-25T09:13:08.759" v="125" actId="47"/>
        <pc:sldMkLst>
          <pc:docMk/>
          <pc:sldMk cId="501480312" sldId="273"/>
        </pc:sldMkLst>
      </pc:sldChg>
      <pc:sldChg chg="addSp delSp modSp add del mod ord modTransition addAnim delAnim modAnim addCm delCm">
        <pc:chgData name="Dipika Dash" userId="8be2f5a922f9d7a7" providerId="LiveId" clId="{8D9881F4-CF1D-4FCF-AEC3-45C5AD757866}" dt="2021-07-27T07:12:51.249" v="396" actId="14100"/>
        <pc:sldMkLst>
          <pc:docMk/>
          <pc:sldMk cId="2030962999" sldId="274"/>
        </pc:sldMkLst>
        <pc:spChg chg="add del mod">
          <ac:chgData name="Dipika Dash" userId="8be2f5a922f9d7a7" providerId="LiveId" clId="{8D9881F4-CF1D-4FCF-AEC3-45C5AD757866}" dt="2021-07-25T09:15:27.928" v="143" actId="767"/>
          <ac:spMkLst>
            <pc:docMk/>
            <pc:sldMk cId="2030962999" sldId="274"/>
            <ac:spMk id="2" creationId="{171AFF94-4144-459E-AD93-A55711F15FCB}"/>
          </ac:spMkLst>
        </pc:spChg>
        <pc:spChg chg="add del mod">
          <ac:chgData name="Dipika Dash" userId="8be2f5a922f9d7a7" providerId="LiveId" clId="{8D9881F4-CF1D-4FCF-AEC3-45C5AD757866}" dt="2021-07-25T09:15:27.163" v="142" actId="33987"/>
          <ac:spMkLst>
            <pc:docMk/>
            <pc:sldMk cId="2030962999" sldId="274"/>
            <ac:spMk id="3" creationId="{BAF70EB0-E194-437B-ADA8-2D99111C9E62}"/>
          </ac:spMkLst>
        </pc:spChg>
        <pc:spChg chg="del mod">
          <ac:chgData name="Dipika Dash" userId="8be2f5a922f9d7a7" providerId="LiveId" clId="{8D9881F4-CF1D-4FCF-AEC3-45C5AD757866}" dt="2021-07-25T08:56:15.076" v="5" actId="478"/>
          <ac:spMkLst>
            <pc:docMk/>
            <pc:sldMk cId="2030962999" sldId="274"/>
            <ac:spMk id="6" creationId="{76E91772-85A9-440D-A574-E4EA9E2EC370}"/>
          </ac:spMkLst>
        </pc:spChg>
        <pc:spChg chg="add del mod">
          <ac:chgData name="Dipika Dash" userId="8be2f5a922f9d7a7" providerId="LiveId" clId="{8D9881F4-CF1D-4FCF-AEC3-45C5AD757866}" dt="2021-07-27T07:12:21.498" v="387" actId="20577"/>
          <ac:spMkLst>
            <pc:docMk/>
            <pc:sldMk cId="2030962999" sldId="274"/>
            <ac:spMk id="9" creationId="{13B060EB-C293-42EA-9839-85E0A99D01D8}"/>
          </ac:spMkLst>
        </pc:spChg>
        <pc:spChg chg="add mod">
          <ac:chgData name="Dipika Dash" userId="8be2f5a922f9d7a7" providerId="LiveId" clId="{8D9881F4-CF1D-4FCF-AEC3-45C5AD757866}" dt="2021-07-27T07:12:09.521" v="383" actId="20577"/>
          <ac:spMkLst>
            <pc:docMk/>
            <pc:sldMk cId="2030962999" sldId="274"/>
            <ac:spMk id="10" creationId="{21E5CB51-4E64-42AA-A63D-262419FC0ED5}"/>
          </ac:spMkLst>
        </pc:spChg>
        <pc:spChg chg="add mod">
          <ac:chgData name="Dipika Dash" userId="8be2f5a922f9d7a7" providerId="LiveId" clId="{8D9881F4-CF1D-4FCF-AEC3-45C5AD757866}" dt="2021-07-27T07:06:19.924" v="336" actId="1076"/>
          <ac:spMkLst>
            <pc:docMk/>
            <pc:sldMk cId="2030962999" sldId="274"/>
            <ac:spMk id="11" creationId="{EAA41A9A-2E09-49BB-A0AE-4AA518FD1CD6}"/>
          </ac:spMkLst>
        </pc:spChg>
        <pc:spChg chg="add mod">
          <ac:chgData name="Dipika Dash" userId="8be2f5a922f9d7a7" providerId="LiveId" clId="{8D9881F4-CF1D-4FCF-AEC3-45C5AD757866}" dt="2021-07-27T07:12:17.241" v="385" actId="20577"/>
          <ac:spMkLst>
            <pc:docMk/>
            <pc:sldMk cId="2030962999" sldId="274"/>
            <ac:spMk id="12" creationId="{365114F3-E9E2-4AB7-B2E4-E562BD423E13}"/>
          </ac:spMkLst>
        </pc:spChg>
        <pc:spChg chg="add mod">
          <ac:chgData name="Dipika Dash" userId="8be2f5a922f9d7a7" providerId="LiveId" clId="{8D9881F4-CF1D-4FCF-AEC3-45C5AD757866}" dt="2021-07-27T07:11:52.149" v="376" actId="20577"/>
          <ac:spMkLst>
            <pc:docMk/>
            <pc:sldMk cId="2030962999" sldId="274"/>
            <ac:spMk id="14" creationId="{863D50BB-EAB2-4AE0-8B08-292A522A5452}"/>
          </ac:spMkLst>
        </pc:spChg>
        <pc:picChg chg="add mod">
          <ac:chgData name="Dipika Dash" userId="8be2f5a922f9d7a7" providerId="LiveId" clId="{8D9881F4-CF1D-4FCF-AEC3-45C5AD757866}" dt="2021-07-27T07:12:40.412" v="392" actId="1076"/>
          <ac:picMkLst>
            <pc:docMk/>
            <pc:sldMk cId="2030962999" sldId="274"/>
            <ac:picMk id="4" creationId="{32F1EB07-0CFE-449D-9FE0-7EC3C44B787D}"/>
          </ac:picMkLst>
        </pc:picChg>
        <pc:picChg chg="add del mod">
          <ac:chgData name="Dipika Dash" userId="8be2f5a922f9d7a7" providerId="LiveId" clId="{8D9881F4-CF1D-4FCF-AEC3-45C5AD757866}" dt="2021-07-27T07:12:34.328" v="390" actId="1076"/>
          <ac:picMkLst>
            <pc:docMk/>
            <pc:sldMk cId="2030962999" sldId="274"/>
            <ac:picMk id="5" creationId="{B60A5E55-FACC-4855-A328-1535E4DE9BE3}"/>
          </ac:picMkLst>
        </pc:picChg>
        <pc:picChg chg="add del mod modCrop">
          <ac:chgData name="Dipika Dash" userId="8be2f5a922f9d7a7" providerId="LiveId" clId="{8D9881F4-CF1D-4FCF-AEC3-45C5AD757866}" dt="2021-07-27T07:12:28.686" v="389" actId="14100"/>
          <ac:picMkLst>
            <pc:docMk/>
            <pc:sldMk cId="2030962999" sldId="274"/>
            <ac:picMk id="7" creationId="{B4F8763A-6571-4A77-BF9B-E2835856DEE2}"/>
          </ac:picMkLst>
        </pc:picChg>
        <pc:picChg chg="mod modCrop">
          <ac:chgData name="Dipika Dash" userId="8be2f5a922f9d7a7" providerId="LiveId" clId="{8D9881F4-CF1D-4FCF-AEC3-45C5AD757866}" dt="2021-07-27T07:12:51.249" v="396" actId="14100"/>
          <ac:picMkLst>
            <pc:docMk/>
            <pc:sldMk cId="2030962999" sldId="274"/>
            <ac:picMk id="8" creationId="{D6E1513E-6F56-4504-B21E-2D9CEEE6EEA1}"/>
          </ac:picMkLst>
        </pc:picChg>
        <pc:picChg chg="add mod ord">
          <ac:chgData name="Dipika Dash" userId="8be2f5a922f9d7a7" providerId="LiveId" clId="{8D9881F4-CF1D-4FCF-AEC3-45C5AD757866}" dt="2021-07-27T07:06:16.059" v="335" actId="167"/>
          <ac:picMkLst>
            <pc:docMk/>
            <pc:sldMk cId="2030962999" sldId="274"/>
            <ac:picMk id="13" creationId="{CDAB5018-8B4A-4116-86F8-687394515A34}"/>
          </ac:picMkLst>
        </pc:picChg>
      </pc:sldChg>
      <pc:sldChg chg="modSp add mod">
        <pc:chgData name="Dipika Dash" userId="8be2f5a922f9d7a7" providerId="LiveId" clId="{8D9881F4-CF1D-4FCF-AEC3-45C5AD757866}" dt="2021-07-27T07:10:04.305" v="361" actId="20577"/>
        <pc:sldMkLst>
          <pc:docMk/>
          <pc:sldMk cId="500856695" sldId="275"/>
        </pc:sldMkLst>
        <pc:spChg chg="mod">
          <ac:chgData name="Dipika Dash" userId="8be2f5a922f9d7a7" providerId="LiveId" clId="{8D9881F4-CF1D-4FCF-AEC3-45C5AD757866}" dt="2021-07-27T07:10:04.305" v="361" actId="20577"/>
          <ac:spMkLst>
            <pc:docMk/>
            <pc:sldMk cId="500856695" sldId="275"/>
            <ac:spMk id="9" creationId="{13B060EB-C293-42EA-9839-85E0A99D01D8}"/>
          </ac:spMkLst>
        </pc:spChg>
        <pc:spChg chg="mod">
          <ac:chgData name="Dipika Dash" userId="8be2f5a922f9d7a7" providerId="LiveId" clId="{8D9881F4-CF1D-4FCF-AEC3-45C5AD757866}" dt="2021-07-27T07:09:51.306" v="357" actId="20577"/>
          <ac:spMkLst>
            <pc:docMk/>
            <pc:sldMk cId="500856695" sldId="275"/>
            <ac:spMk id="10" creationId="{21E5CB51-4E64-42AA-A63D-262419FC0ED5}"/>
          </ac:spMkLst>
        </pc:spChg>
        <pc:spChg chg="mod">
          <ac:chgData name="Dipika Dash" userId="8be2f5a922f9d7a7" providerId="LiveId" clId="{8D9881F4-CF1D-4FCF-AEC3-45C5AD757866}" dt="2021-07-27T07:09:47.719" v="355" actId="20577"/>
          <ac:spMkLst>
            <pc:docMk/>
            <pc:sldMk cId="500856695" sldId="275"/>
            <ac:spMk id="11" creationId="{EAA41A9A-2E09-49BB-A0AE-4AA518FD1CD6}"/>
          </ac:spMkLst>
        </pc:spChg>
        <pc:spChg chg="mod">
          <ac:chgData name="Dipika Dash" userId="8be2f5a922f9d7a7" providerId="LiveId" clId="{8D9881F4-CF1D-4FCF-AEC3-45C5AD757866}" dt="2021-07-27T07:10:00.156" v="359" actId="20577"/>
          <ac:spMkLst>
            <pc:docMk/>
            <pc:sldMk cId="500856695" sldId="275"/>
            <ac:spMk id="12" creationId="{365114F3-E9E2-4AB7-B2E4-E562BD423E13}"/>
          </ac:spMkLst>
        </pc:spChg>
        <pc:spChg chg="mod">
          <ac:chgData name="Dipika Dash" userId="8be2f5a922f9d7a7" providerId="LiveId" clId="{8D9881F4-CF1D-4FCF-AEC3-45C5AD757866}" dt="2021-07-27T07:09:36.164" v="352" actId="1076"/>
          <ac:spMkLst>
            <pc:docMk/>
            <pc:sldMk cId="500856695" sldId="275"/>
            <ac:spMk id="14" creationId="{863D50BB-EAB2-4AE0-8B08-292A522A5452}"/>
          </ac:spMkLst>
        </pc:spChg>
      </pc:sldChg>
      <pc:sldChg chg="delSp modSp del mod">
        <pc:chgData name="Dipika Dash" userId="8be2f5a922f9d7a7" providerId="LiveId" clId="{8D9881F4-CF1D-4FCF-AEC3-45C5AD757866}" dt="2021-07-25T09:02:12.646" v="59" actId="47"/>
        <pc:sldMkLst>
          <pc:docMk/>
          <pc:sldMk cId="2617403062" sldId="275"/>
        </pc:sldMkLst>
        <pc:spChg chg="del mod">
          <ac:chgData name="Dipika Dash" userId="8be2f5a922f9d7a7" providerId="LiveId" clId="{8D9881F4-CF1D-4FCF-AEC3-45C5AD757866}" dt="2021-07-25T08:56:39.389" v="9" actId="478"/>
          <ac:spMkLst>
            <pc:docMk/>
            <pc:sldMk cId="2617403062" sldId="275"/>
            <ac:spMk id="6" creationId="{0F19118B-8832-44DF-ACB0-415D4C00CE90}"/>
          </ac:spMkLst>
        </pc:spChg>
        <pc:picChg chg="del mod">
          <ac:chgData name="Dipika Dash" userId="8be2f5a922f9d7a7" providerId="LiveId" clId="{8D9881F4-CF1D-4FCF-AEC3-45C5AD757866}" dt="2021-07-25T08:56:49.232" v="12" actId="21"/>
          <ac:picMkLst>
            <pc:docMk/>
            <pc:sldMk cId="2617403062" sldId="275"/>
            <ac:picMk id="5" creationId="{7A28164C-9ADF-4ED0-AD2E-52E7A574E106}"/>
          </ac:picMkLst>
        </pc:picChg>
      </pc:sldChg>
      <pc:sldChg chg="delSp modSp del mod">
        <pc:chgData name="Dipika Dash" userId="8be2f5a922f9d7a7" providerId="LiveId" clId="{8D9881F4-CF1D-4FCF-AEC3-45C5AD757866}" dt="2021-07-25T09:02:15.252" v="60" actId="47"/>
        <pc:sldMkLst>
          <pc:docMk/>
          <pc:sldMk cId="1567268875" sldId="276"/>
        </pc:sldMkLst>
        <pc:picChg chg="del mod">
          <ac:chgData name="Dipika Dash" userId="8be2f5a922f9d7a7" providerId="LiveId" clId="{8D9881F4-CF1D-4FCF-AEC3-45C5AD757866}" dt="2021-07-25T08:59:09.812" v="24" actId="21"/>
          <ac:picMkLst>
            <pc:docMk/>
            <pc:sldMk cId="1567268875" sldId="276"/>
            <ac:picMk id="5" creationId="{344A2DE0-431F-47D1-ACC1-296A2293D5D4}"/>
          </ac:picMkLst>
        </pc:picChg>
      </pc:sldChg>
      <pc:sldChg chg="delSp del mod">
        <pc:chgData name="Dipika Dash" userId="8be2f5a922f9d7a7" providerId="LiveId" clId="{8D9881F4-CF1D-4FCF-AEC3-45C5AD757866}" dt="2021-07-25T09:02:20.129" v="61" actId="47"/>
        <pc:sldMkLst>
          <pc:docMk/>
          <pc:sldMk cId="3623020871" sldId="277"/>
        </pc:sldMkLst>
        <pc:picChg chg="del">
          <ac:chgData name="Dipika Dash" userId="8be2f5a922f9d7a7" providerId="LiveId" clId="{8D9881F4-CF1D-4FCF-AEC3-45C5AD757866}" dt="2021-07-25T09:00:47.294" v="42" actId="21"/>
          <ac:picMkLst>
            <pc:docMk/>
            <pc:sldMk cId="3623020871" sldId="277"/>
            <ac:picMk id="5" creationId="{B3FF4BB4-0D6D-4B74-8300-87BB909E6DF9}"/>
          </ac:picMkLst>
        </pc:picChg>
      </pc:sldChg>
      <pc:sldChg chg="addSp delSp modSp add del mod modTransition addAnim delAnim modAnim">
        <pc:chgData name="Dipika Dash" userId="8be2f5a922f9d7a7" providerId="LiveId" clId="{8D9881F4-CF1D-4FCF-AEC3-45C5AD757866}" dt="2021-07-27T07:09:17.958" v="349" actId="47"/>
        <pc:sldMkLst>
          <pc:docMk/>
          <pc:sldMk cId="1855095365" sldId="278"/>
        </pc:sldMkLst>
        <pc:spChg chg="add del mod">
          <ac:chgData name="Dipika Dash" userId="8be2f5a922f9d7a7" providerId="LiveId" clId="{8D9881F4-CF1D-4FCF-AEC3-45C5AD757866}" dt="2021-07-27T07:03:13.499" v="297"/>
          <ac:spMkLst>
            <pc:docMk/>
            <pc:sldMk cId="1855095365" sldId="278"/>
            <ac:spMk id="2" creationId="{887D4264-BD33-4150-9A58-7CD05BEAAE52}"/>
          </ac:spMkLst>
        </pc:spChg>
        <pc:spChg chg="add del mod">
          <ac:chgData name="Dipika Dash" userId="8be2f5a922f9d7a7" providerId="LiveId" clId="{8D9881F4-CF1D-4FCF-AEC3-45C5AD757866}" dt="2021-07-27T07:08:38.145" v="342" actId="478"/>
          <ac:spMkLst>
            <pc:docMk/>
            <pc:sldMk cId="1855095365" sldId="278"/>
            <ac:spMk id="4" creationId="{CF53A3F7-1F45-431C-BA77-3C62955644DF}"/>
          </ac:spMkLst>
        </pc:spChg>
        <pc:spChg chg="add del mod">
          <ac:chgData name="Dipika Dash" userId="8be2f5a922f9d7a7" providerId="LiveId" clId="{8D9881F4-CF1D-4FCF-AEC3-45C5AD757866}" dt="2021-07-27T07:08:54.015" v="344" actId="21"/>
          <ac:spMkLst>
            <pc:docMk/>
            <pc:sldMk cId="1855095365" sldId="278"/>
            <ac:spMk id="5" creationId="{057A88F5-5DD9-4D52-8E36-3391E0B5AFD2}"/>
          </ac:spMkLst>
        </pc:spChg>
        <pc:picChg chg="add del mod modCrop">
          <ac:chgData name="Dipika Dash" userId="8be2f5a922f9d7a7" providerId="LiveId" clId="{8D9881F4-CF1D-4FCF-AEC3-45C5AD757866}" dt="2021-07-27T07:05:39.447" v="326" actId="21"/>
          <ac:picMkLst>
            <pc:docMk/>
            <pc:sldMk cId="1855095365" sldId="278"/>
            <ac:picMk id="3" creationId="{5B510B5A-8703-4F66-9BC2-8519C2F332F8}"/>
          </ac:picMkLst>
        </pc:picChg>
      </pc:sldChg>
    </pc:docChg>
  </pc:docChgLst>
  <pc:docChgLst>
    <pc:chgData name="Dipika Dash" userId="8be2f5a922f9d7a7" providerId="LiveId" clId="{4D834275-BF9D-4563-9B74-2E197916D340}"/>
    <pc:docChg chg="modSld">
      <pc:chgData name="Dipika Dash" userId="8be2f5a922f9d7a7" providerId="LiveId" clId="{4D834275-BF9D-4563-9B74-2E197916D340}" dt="2021-07-19T05:28:52.627" v="3" actId="20577"/>
      <pc:docMkLst>
        <pc:docMk/>
      </pc:docMkLst>
      <pc:sldChg chg="modSp mod">
        <pc:chgData name="Dipika Dash" userId="8be2f5a922f9d7a7" providerId="LiveId" clId="{4D834275-BF9D-4563-9B74-2E197916D340}" dt="2021-07-19T05:28:52.627" v="3" actId="20577"/>
        <pc:sldMkLst>
          <pc:docMk/>
          <pc:sldMk cId="0" sldId="256"/>
        </pc:sldMkLst>
        <pc:spChg chg="mod">
          <ac:chgData name="Dipika Dash" userId="8be2f5a922f9d7a7" providerId="LiveId" clId="{4D834275-BF9D-4563-9B74-2E197916D340}" dt="2021-07-19T05:28:52.627" v="3" actId="20577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37677" y="593369"/>
            <a:ext cx="9230649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37677" y="1536641"/>
            <a:ext cx="9230649" cy="4555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t" anchorCtr="0">
            <a:noAutofit/>
          </a:bodyPr>
          <a:lstStyle>
            <a:lvl1pPr marL="449059" lvl="0" indent="-3367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898118" lvl="1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○"/>
              <a:defRPr/>
            </a:lvl2pPr>
            <a:lvl3pPr marL="1347177" lvl="2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■"/>
              <a:defRPr/>
            </a:lvl3pPr>
            <a:lvl4pPr marL="1796236" lvl="3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●"/>
              <a:defRPr/>
            </a:lvl4pPr>
            <a:lvl5pPr marL="2245295" lvl="4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○"/>
              <a:defRPr/>
            </a:lvl5pPr>
            <a:lvl6pPr marL="2694355" lvl="5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■"/>
              <a:defRPr/>
            </a:lvl6pPr>
            <a:lvl7pPr marL="3143413" lvl="6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●"/>
              <a:defRPr/>
            </a:lvl7pPr>
            <a:lvl8pPr marL="3592473" lvl="7" indent="-311847" algn="l">
              <a:lnSpc>
                <a:spcPct val="115000"/>
              </a:lnSpc>
              <a:spcBef>
                <a:spcPts val="1571"/>
              </a:spcBef>
              <a:spcAft>
                <a:spcPts val="0"/>
              </a:spcAft>
              <a:buSzPts val="1400"/>
              <a:buChar char="○"/>
              <a:defRPr/>
            </a:lvl8pPr>
            <a:lvl9pPr marL="4041532" lvl="8" indent="-311847" algn="l">
              <a:lnSpc>
                <a:spcPct val="115000"/>
              </a:lnSpc>
              <a:spcBef>
                <a:spcPts val="1571"/>
              </a:spcBef>
              <a:spcAft>
                <a:spcPts val="1571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9178497" y="6217630"/>
            <a:ext cx="594425" cy="52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7/27/2021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" y="5036856"/>
            <a:ext cx="9906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44360" y="271789"/>
            <a:ext cx="1709935" cy="104476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41233" y="1546712"/>
            <a:ext cx="9493251" cy="2574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t" anchorCtr="0">
            <a:noAutofit/>
          </a:bodyPr>
          <a:lstStyle/>
          <a:p>
            <a:pPr algn="ctr">
              <a:buSzPts val="3100"/>
            </a:pPr>
            <a:endParaRPr sz="28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465231" y="203741"/>
            <a:ext cx="3440775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t" anchorCtr="0">
            <a:noAutofit/>
          </a:bodyPr>
          <a:lstStyle/>
          <a:p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759296" y="1745486"/>
            <a:ext cx="7805259" cy="3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t" anchorCtr="0">
            <a:noAutofit/>
          </a:bodyPr>
          <a:lstStyle/>
          <a:p>
            <a:endParaRPr sz="2400" b="1">
              <a:solidFill>
                <a:srgbClr val="FF0000"/>
              </a:solidFill>
            </a:endParaRPr>
          </a:p>
        </p:txBody>
      </p:sp>
      <p:pic>
        <p:nvPicPr>
          <p:cNvPr id="7" name="Picture 6" descr="maxresdefaul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5500255" cy="5569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5762570" y="1681841"/>
            <a:ext cx="3007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CLASS : NURSERY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5996" y="2236020"/>
            <a:ext cx="2494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 DATE :28/07/21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52510" y="2762494"/>
            <a:ext cx="27847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400" b="1" dirty="0"/>
              <a:t>SUBJECT-STORY</a:t>
            </a:r>
            <a:endParaRPr lang="en-IN" sz="2400" dirty="0"/>
          </a:p>
        </p:txBody>
      </p:sp>
      <p:sp>
        <p:nvSpPr>
          <p:cNvPr id="11" name="Rectangle 10"/>
          <p:cNvSpPr/>
          <p:nvPr/>
        </p:nvSpPr>
        <p:spPr>
          <a:xfrm>
            <a:off x="5882759" y="3297716"/>
            <a:ext cx="36407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400" b="1" dirty="0"/>
              <a:t>CHAPTER  NUMBER-2  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5898993" y="3881317"/>
            <a:ext cx="365516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SUB-TOPIC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: THE LION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                                  AND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                            THE MOUSE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                          (sequencing)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DAB5018-8B4A-4116-86F8-687394515A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295" t="12879"/>
          <a:stretch/>
        </p:blipFill>
        <p:spPr>
          <a:xfrm>
            <a:off x="3538521" y="2067951"/>
            <a:ext cx="2711080" cy="21634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E1513E-6F56-4504-B21E-2D9CEEE6EE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0" t="4950" r="6870" b="5941"/>
          <a:stretch/>
        </p:blipFill>
        <p:spPr>
          <a:xfrm>
            <a:off x="6267648" y="3924835"/>
            <a:ext cx="3568779" cy="25685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F1EB07-0CFE-449D-9FE0-7EC3C44B78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7648" y="151602"/>
            <a:ext cx="3311650" cy="27775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0A5E55-FACC-4855-A328-1535E4DE9B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7" y="151603"/>
            <a:ext cx="3399507" cy="27775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F8763A-6571-4A77-BF9B-E2835856DEE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330" t="3297" b="5933"/>
          <a:stretch/>
        </p:blipFill>
        <p:spPr>
          <a:xfrm>
            <a:off x="120967" y="3643531"/>
            <a:ext cx="3399507" cy="266979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B060EB-C293-42EA-9839-85E0A99D01D8}"/>
              </a:ext>
            </a:extLst>
          </p:cNvPr>
          <p:cNvSpPr txBox="1"/>
          <p:nvPr/>
        </p:nvSpPr>
        <p:spPr>
          <a:xfrm flipH="1">
            <a:off x="8857810" y="4270542"/>
            <a:ext cx="654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5</a:t>
            </a:r>
            <a:endParaRPr lang="en-IN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E5CB51-4E64-42AA-A63D-262419FC0ED5}"/>
              </a:ext>
            </a:extLst>
          </p:cNvPr>
          <p:cNvSpPr txBox="1"/>
          <p:nvPr/>
        </p:nvSpPr>
        <p:spPr>
          <a:xfrm>
            <a:off x="8857810" y="364607"/>
            <a:ext cx="553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</a:t>
            </a:r>
            <a:endParaRPr lang="en-IN" sz="4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A41A9A-2E09-49BB-A0AE-4AA518FD1CD6}"/>
              </a:ext>
            </a:extLst>
          </p:cNvPr>
          <p:cNvSpPr txBox="1"/>
          <p:nvPr/>
        </p:nvSpPr>
        <p:spPr>
          <a:xfrm>
            <a:off x="3770141" y="2200879"/>
            <a:ext cx="675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</a:t>
            </a:r>
            <a:endParaRPr lang="en-IN" sz="4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5114F3-E9E2-4AB7-B2E4-E562BD423E13}"/>
              </a:ext>
            </a:extLst>
          </p:cNvPr>
          <p:cNvSpPr txBox="1"/>
          <p:nvPr/>
        </p:nvSpPr>
        <p:spPr>
          <a:xfrm>
            <a:off x="255563" y="4258496"/>
            <a:ext cx="478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4</a:t>
            </a:r>
            <a:endParaRPr lang="en-IN" sz="4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3D50BB-EAB2-4AE0-8B08-292A522A5452}"/>
              </a:ext>
            </a:extLst>
          </p:cNvPr>
          <p:cNvSpPr txBox="1"/>
          <p:nvPr/>
        </p:nvSpPr>
        <p:spPr>
          <a:xfrm>
            <a:off x="494714" y="345208"/>
            <a:ext cx="675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1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203096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DAB5018-8B4A-4116-86F8-687394515A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295" t="12879"/>
          <a:stretch/>
        </p:blipFill>
        <p:spPr>
          <a:xfrm>
            <a:off x="3538521" y="2067951"/>
            <a:ext cx="2711080" cy="21634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E1513E-6F56-4504-B21E-2D9CEEE6EE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0" t="4950" r="6870" b="5941"/>
          <a:stretch/>
        </p:blipFill>
        <p:spPr>
          <a:xfrm>
            <a:off x="195336" y="38238"/>
            <a:ext cx="3287696" cy="21626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F1EB07-0CFE-449D-9FE0-7EC3C44B78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9015" y="38238"/>
            <a:ext cx="3311650" cy="20297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0A5E55-FACC-4855-A328-1535E4DE9B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968" y="4042212"/>
            <a:ext cx="3399507" cy="27775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F8763A-6571-4A77-BF9B-E2835856DEE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330" t="3297" b="5933"/>
          <a:stretch/>
        </p:blipFill>
        <p:spPr>
          <a:xfrm>
            <a:off x="6207625" y="4149969"/>
            <a:ext cx="3503039" cy="266979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B060EB-C293-42EA-9839-85E0A99D01D8}"/>
              </a:ext>
            </a:extLst>
          </p:cNvPr>
          <p:cNvSpPr txBox="1"/>
          <p:nvPr/>
        </p:nvSpPr>
        <p:spPr>
          <a:xfrm flipH="1">
            <a:off x="8857810" y="4270542"/>
            <a:ext cx="654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4</a:t>
            </a:r>
            <a:endParaRPr lang="en-IN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E5CB51-4E64-42AA-A63D-262419FC0ED5}"/>
              </a:ext>
            </a:extLst>
          </p:cNvPr>
          <p:cNvSpPr txBox="1"/>
          <p:nvPr/>
        </p:nvSpPr>
        <p:spPr>
          <a:xfrm>
            <a:off x="8857810" y="364607"/>
            <a:ext cx="553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</a:t>
            </a:r>
            <a:endParaRPr lang="en-IN" sz="4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A41A9A-2E09-49BB-A0AE-4AA518FD1CD6}"/>
              </a:ext>
            </a:extLst>
          </p:cNvPr>
          <p:cNvSpPr txBox="1"/>
          <p:nvPr/>
        </p:nvSpPr>
        <p:spPr>
          <a:xfrm>
            <a:off x="2497902" y="38238"/>
            <a:ext cx="675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1</a:t>
            </a:r>
            <a:endParaRPr lang="en-IN" sz="4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5114F3-E9E2-4AB7-B2E4-E562BD423E13}"/>
              </a:ext>
            </a:extLst>
          </p:cNvPr>
          <p:cNvSpPr txBox="1"/>
          <p:nvPr/>
        </p:nvSpPr>
        <p:spPr>
          <a:xfrm>
            <a:off x="439322" y="4270542"/>
            <a:ext cx="478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</a:t>
            </a:r>
            <a:endParaRPr lang="en-IN" sz="4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3D50BB-EAB2-4AE0-8B08-292A522A5452}"/>
              </a:ext>
            </a:extLst>
          </p:cNvPr>
          <p:cNvSpPr txBox="1"/>
          <p:nvPr/>
        </p:nvSpPr>
        <p:spPr>
          <a:xfrm>
            <a:off x="5532375" y="3429000"/>
            <a:ext cx="675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5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50085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36544" y="5838503"/>
            <a:ext cx="133523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73214" y="991339"/>
            <a:ext cx="8451301" cy="474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ctr" anchorCtr="0">
            <a:noAutofit/>
          </a:bodyPr>
          <a:lstStyle/>
          <a:p>
            <a:pPr marL="449059" algn="ctr">
              <a:lnSpc>
                <a:spcPct val="115000"/>
              </a:lnSpc>
              <a:buSzPts val="4000"/>
            </a:pPr>
            <a:r>
              <a:rPr lang="en" sz="3900" b="1" dirty="0"/>
              <a:t>THANKING YOU</a:t>
            </a:r>
            <a:endParaRPr sz="3900" b="1"/>
          </a:p>
          <a:p>
            <a:pPr marL="449059" algn="ctr">
              <a:lnSpc>
                <a:spcPct val="115000"/>
              </a:lnSpc>
              <a:buSzPts val="4000"/>
            </a:pPr>
            <a:r>
              <a:rPr lang="en" sz="3900" b="1" dirty="0">
                <a:solidFill>
                  <a:srgbClr val="FF0000"/>
                </a:solidFill>
              </a:rPr>
              <a:t>ODM EDUCATIONAL GROUP</a:t>
            </a:r>
            <a:endParaRPr sz="3900" b="1">
              <a:solidFill>
                <a:srgbClr val="FF0000"/>
              </a:solidFill>
            </a:endParaRPr>
          </a:p>
          <a:p>
            <a:pPr>
              <a:buSzPts val="1400"/>
            </a:pPr>
            <a:endParaRPr/>
          </a:p>
        </p:txBody>
      </p:sp>
      <p:sp>
        <p:nvSpPr>
          <p:cNvPr id="4" name="Google Shape;78;p16"/>
          <p:cNvSpPr txBox="1"/>
          <p:nvPr/>
        </p:nvSpPr>
        <p:spPr>
          <a:xfrm>
            <a:off x="614250" y="1005853"/>
            <a:ext cx="8451301" cy="474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97" tIns="89797" rIns="89797" bIns="89797" anchor="ctr" anchorCtr="0">
            <a:noAutofit/>
          </a:bodyPr>
          <a:lstStyle/>
          <a:p>
            <a:pPr marL="449059" algn="ctr">
              <a:lnSpc>
                <a:spcPct val="115000"/>
              </a:lnSpc>
              <a:buSzPts val="4000"/>
            </a:pPr>
            <a:r>
              <a:rPr lang="en" sz="3900" b="1" dirty="0"/>
              <a:t>THANKING YOU</a:t>
            </a:r>
            <a:endParaRPr sz="3900" b="1"/>
          </a:p>
          <a:p>
            <a:pPr marL="449059" algn="ctr">
              <a:lnSpc>
                <a:spcPct val="115000"/>
              </a:lnSpc>
              <a:buSzPts val="4000"/>
            </a:pPr>
            <a:r>
              <a:rPr lang="en" sz="3900" b="1" dirty="0">
                <a:solidFill>
                  <a:srgbClr val="FF0000"/>
                </a:solidFill>
              </a:rPr>
              <a:t>ODM EDUCATIONAL GROUP</a:t>
            </a:r>
            <a:endParaRPr sz="3900" b="1">
              <a:solidFill>
                <a:srgbClr val="FF0000"/>
              </a:solidFill>
            </a:endParaRPr>
          </a:p>
          <a:p>
            <a:pPr>
              <a:buSzPts val="1400"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43</Words>
  <Application>Microsoft Office PowerPoint</Application>
  <PresentationFormat>A4 Paper (210x297 mm)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Dipika Dash</dc:creator>
  <cp:lastModifiedBy>Dipika Dash</cp:lastModifiedBy>
  <cp:revision>86</cp:revision>
  <dcterms:modified xsi:type="dcterms:W3CDTF">2021-07-27T07:14:25Z</dcterms:modified>
</cp:coreProperties>
</file>