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3" r:id="rId1"/>
  </p:sldMasterIdLst>
  <p:notesMasterIdLst>
    <p:notesMasterId r:id="rId9"/>
  </p:notesMasterIdLst>
  <p:sldIdLst>
    <p:sldId id="256" r:id="rId2"/>
    <p:sldId id="273" r:id="rId3"/>
    <p:sldId id="274" r:id="rId4"/>
    <p:sldId id="275" r:id="rId5"/>
    <p:sldId id="276" r:id="rId6"/>
    <p:sldId id="277" r:id="rId7"/>
    <p:sldId id="278" r:id="rId8"/>
  </p:sldIdLst>
  <p:sldSz cx="9906000" cy="6858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3122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2B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284" y="72"/>
      </p:cViewPr>
      <p:guideLst>
        <p:guide orient="horz" pos="1620"/>
        <p:guide pos="2880"/>
        <p:guide orient="horz" pos="2160"/>
        <p:guide pos="312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pika Dash" userId="8be2f5a922f9d7a7" providerId="LiveId" clId="{862DCD95-55F6-4BF3-B635-B8C443859795}"/>
    <pc:docChg chg="modSld">
      <pc:chgData name="Dipika Dash" userId="8be2f5a922f9d7a7" providerId="LiveId" clId="{862DCD95-55F6-4BF3-B635-B8C443859795}" dt="2021-07-27T07:08:42.860" v="0" actId="14100"/>
      <pc:docMkLst>
        <pc:docMk/>
      </pc:docMkLst>
      <pc:sldChg chg="modSp mod">
        <pc:chgData name="Dipika Dash" userId="8be2f5a922f9d7a7" providerId="LiveId" clId="{862DCD95-55F6-4BF3-B635-B8C443859795}" dt="2021-07-27T07:08:42.860" v="0" actId="14100"/>
        <pc:sldMkLst>
          <pc:docMk/>
          <pc:sldMk cId="2030962999" sldId="274"/>
        </pc:sldMkLst>
        <pc:spChg chg="mod">
          <ac:chgData name="Dipika Dash" userId="8be2f5a922f9d7a7" providerId="LiveId" clId="{862DCD95-55F6-4BF3-B635-B8C443859795}" dt="2021-07-27T07:08:42.860" v="0" actId="14100"/>
          <ac:spMkLst>
            <pc:docMk/>
            <pc:sldMk cId="2030962999" sldId="274"/>
            <ac:spMk id="6" creationId="{76E91772-85A9-440D-A574-E4EA9E2EC370}"/>
          </ac:spMkLst>
        </pc:spChg>
      </pc:sldChg>
    </pc:docChg>
  </pc:docChgLst>
  <pc:docChgLst>
    <pc:chgData name="Dipika Dash" userId="8be2f5a922f9d7a7" providerId="LiveId" clId="{6CA7F722-19CA-4159-8FFF-BDE0B04EF25A}"/>
    <pc:docChg chg="undo custSel addSld delSld modSld">
      <pc:chgData name="Dipika Dash" userId="8be2f5a922f9d7a7" providerId="LiveId" clId="{6CA7F722-19CA-4159-8FFF-BDE0B04EF25A}" dt="2021-09-13T11:55:47.350" v="699" actId="20577"/>
      <pc:docMkLst>
        <pc:docMk/>
      </pc:docMkLst>
      <pc:sldChg chg="delSp modSp mod">
        <pc:chgData name="Dipika Dash" userId="8be2f5a922f9d7a7" providerId="LiveId" clId="{6CA7F722-19CA-4159-8FFF-BDE0B04EF25A}" dt="2021-09-13T11:55:47.350" v="699" actId="20577"/>
        <pc:sldMkLst>
          <pc:docMk/>
          <pc:sldMk cId="0" sldId="256"/>
        </pc:sldMkLst>
        <pc:spChg chg="mod">
          <ac:chgData name="Dipika Dash" userId="8be2f5a922f9d7a7" providerId="LiveId" clId="{6CA7F722-19CA-4159-8FFF-BDE0B04EF25A}" dt="2021-09-13T11:55:47.350" v="699" actId="20577"/>
          <ac:spMkLst>
            <pc:docMk/>
            <pc:sldMk cId="0" sldId="256"/>
            <ac:spMk id="9" creationId="{00000000-0000-0000-0000-000000000000}"/>
          </ac:spMkLst>
        </pc:spChg>
        <pc:spChg chg="del mod">
          <ac:chgData name="Dipika Dash" userId="8be2f5a922f9d7a7" providerId="LiveId" clId="{6CA7F722-19CA-4159-8FFF-BDE0B04EF25A}" dt="2021-09-13T11:24:16.279" v="2" actId="478"/>
          <ac:spMkLst>
            <pc:docMk/>
            <pc:sldMk cId="0" sldId="256"/>
            <ac:spMk id="11" creationId="{00000000-0000-0000-0000-000000000000}"/>
          </ac:spMkLst>
        </pc:spChg>
        <pc:spChg chg="mod">
          <ac:chgData name="Dipika Dash" userId="8be2f5a922f9d7a7" providerId="LiveId" clId="{6CA7F722-19CA-4159-8FFF-BDE0B04EF25A}" dt="2021-09-13T11:24:55.307" v="59" actId="20577"/>
          <ac:spMkLst>
            <pc:docMk/>
            <pc:sldMk cId="0" sldId="256"/>
            <ac:spMk id="12" creationId="{00000000-0000-0000-0000-000000000000}"/>
          </ac:spMkLst>
        </pc:spChg>
        <pc:spChg chg="mod">
          <ac:chgData name="Dipika Dash" userId="8be2f5a922f9d7a7" providerId="LiveId" clId="{6CA7F722-19CA-4159-8FFF-BDE0B04EF25A}" dt="2021-09-13T11:24:22.202" v="3" actId="1076"/>
          <ac:spMkLst>
            <pc:docMk/>
            <pc:sldMk cId="0" sldId="256"/>
            <ac:spMk id="58" creationId="{00000000-0000-0000-0000-000000000000}"/>
          </ac:spMkLst>
        </pc:spChg>
      </pc:sldChg>
      <pc:sldChg chg="del">
        <pc:chgData name="Dipika Dash" userId="8be2f5a922f9d7a7" providerId="LiveId" clId="{6CA7F722-19CA-4159-8FFF-BDE0B04EF25A}" dt="2021-09-13T11:45:58.448" v="558" actId="47"/>
        <pc:sldMkLst>
          <pc:docMk/>
          <pc:sldMk cId="0" sldId="259"/>
        </pc:sldMkLst>
      </pc:sldChg>
      <pc:sldChg chg="del">
        <pc:chgData name="Dipika Dash" userId="8be2f5a922f9d7a7" providerId="LiveId" clId="{6CA7F722-19CA-4159-8FFF-BDE0B04EF25A}" dt="2021-09-13T11:25:04.524" v="60" actId="2696"/>
        <pc:sldMkLst>
          <pc:docMk/>
          <pc:sldMk cId="567372549" sldId="265"/>
        </pc:sldMkLst>
      </pc:sldChg>
      <pc:sldChg chg="del">
        <pc:chgData name="Dipika Dash" userId="8be2f5a922f9d7a7" providerId="LiveId" clId="{6CA7F722-19CA-4159-8FFF-BDE0B04EF25A}" dt="2021-09-13T11:25:07.238" v="61" actId="2696"/>
        <pc:sldMkLst>
          <pc:docMk/>
          <pc:sldMk cId="4012831847" sldId="272"/>
        </pc:sldMkLst>
      </pc:sldChg>
      <pc:sldChg chg="addSp delSp modSp mod modAnim">
        <pc:chgData name="Dipika Dash" userId="8be2f5a922f9d7a7" providerId="LiveId" clId="{6CA7F722-19CA-4159-8FFF-BDE0B04EF25A}" dt="2021-09-13T11:46:28.073" v="562" actId="14100"/>
        <pc:sldMkLst>
          <pc:docMk/>
          <pc:sldMk cId="2030962999" sldId="274"/>
        </pc:sldMkLst>
        <pc:spChg chg="add mod">
          <ac:chgData name="Dipika Dash" userId="8be2f5a922f9d7a7" providerId="LiveId" clId="{6CA7F722-19CA-4159-8FFF-BDE0B04EF25A}" dt="2021-09-13T11:29:35.059" v="262" actId="403"/>
          <ac:spMkLst>
            <pc:docMk/>
            <pc:sldMk cId="2030962999" sldId="274"/>
            <ac:spMk id="2" creationId="{B00D6A46-6C05-46BE-BEF4-1567542D5914}"/>
          </ac:spMkLst>
        </pc:spChg>
        <pc:spChg chg="add mod">
          <ac:chgData name="Dipika Dash" userId="8be2f5a922f9d7a7" providerId="LiveId" clId="{6CA7F722-19CA-4159-8FFF-BDE0B04EF25A}" dt="2021-09-13T11:29:17.671" v="261" actId="14100"/>
          <ac:spMkLst>
            <pc:docMk/>
            <pc:sldMk cId="2030962999" sldId="274"/>
            <ac:spMk id="3" creationId="{C505ECC2-8A1E-4F0A-9063-A62D8CB97B74}"/>
          </ac:spMkLst>
        </pc:spChg>
        <pc:spChg chg="del mod">
          <ac:chgData name="Dipika Dash" userId="8be2f5a922f9d7a7" providerId="LiveId" clId="{6CA7F722-19CA-4159-8FFF-BDE0B04EF25A}" dt="2021-09-13T11:25:36.128" v="68" actId="478"/>
          <ac:spMkLst>
            <pc:docMk/>
            <pc:sldMk cId="2030962999" sldId="274"/>
            <ac:spMk id="6" creationId="{76E91772-85A9-440D-A574-E4EA9E2EC370}"/>
          </ac:spMkLst>
        </pc:spChg>
        <pc:picChg chg="add mod">
          <ac:chgData name="Dipika Dash" userId="8be2f5a922f9d7a7" providerId="LiveId" clId="{6CA7F722-19CA-4159-8FFF-BDE0B04EF25A}" dt="2021-09-13T11:46:28.073" v="562" actId="14100"/>
          <ac:picMkLst>
            <pc:docMk/>
            <pc:sldMk cId="2030962999" sldId="274"/>
            <ac:picMk id="7" creationId="{8D590A4F-F612-46DC-BB85-28A034DCCAC3}"/>
          </ac:picMkLst>
        </pc:picChg>
        <pc:picChg chg="mod ord">
          <ac:chgData name="Dipika Dash" userId="8be2f5a922f9d7a7" providerId="LiveId" clId="{6CA7F722-19CA-4159-8FFF-BDE0B04EF25A}" dt="2021-09-13T11:25:22.382" v="64" actId="14100"/>
          <ac:picMkLst>
            <pc:docMk/>
            <pc:sldMk cId="2030962999" sldId="274"/>
            <ac:picMk id="8" creationId="{D6E1513E-6F56-4504-B21E-2D9CEEE6EEA1}"/>
          </ac:picMkLst>
        </pc:picChg>
      </pc:sldChg>
      <pc:sldChg chg="addSp delSp modSp mod modAnim">
        <pc:chgData name="Dipika Dash" userId="8be2f5a922f9d7a7" providerId="LiveId" clId="{6CA7F722-19CA-4159-8FFF-BDE0B04EF25A}" dt="2021-09-13T11:46:34.975" v="564" actId="14100"/>
        <pc:sldMkLst>
          <pc:docMk/>
          <pc:sldMk cId="2617403062" sldId="275"/>
        </pc:sldMkLst>
        <pc:spChg chg="add mod">
          <ac:chgData name="Dipika Dash" userId="8be2f5a922f9d7a7" providerId="LiveId" clId="{6CA7F722-19CA-4159-8FFF-BDE0B04EF25A}" dt="2021-09-13T11:28:04.532" v="213" actId="14100"/>
          <ac:spMkLst>
            <pc:docMk/>
            <pc:sldMk cId="2617403062" sldId="275"/>
            <ac:spMk id="2" creationId="{19BA47C1-E9FD-41A0-9947-86E0DB94DC27}"/>
          </ac:spMkLst>
        </pc:spChg>
        <pc:spChg chg="del mod">
          <ac:chgData name="Dipika Dash" userId="8be2f5a922f9d7a7" providerId="LiveId" clId="{6CA7F722-19CA-4159-8FFF-BDE0B04EF25A}" dt="2021-09-13T11:26:36.635" v="128" actId="478"/>
          <ac:spMkLst>
            <pc:docMk/>
            <pc:sldMk cId="2617403062" sldId="275"/>
            <ac:spMk id="6" creationId="{0F19118B-8832-44DF-ACB0-415D4C00CE90}"/>
          </ac:spMkLst>
        </pc:spChg>
        <pc:spChg chg="add mod">
          <ac:chgData name="Dipika Dash" userId="8be2f5a922f9d7a7" providerId="LiveId" clId="{6CA7F722-19CA-4159-8FFF-BDE0B04EF25A}" dt="2021-09-13T11:30:11.719" v="267" actId="1076"/>
          <ac:spMkLst>
            <pc:docMk/>
            <pc:sldMk cId="2617403062" sldId="275"/>
            <ac:spMk id="7" creationId="{2F1FBB99-1FD1-43C8-BDBE-843D3721EA5C}"/>
          </ac:spMkLst>
        </pc:spChg>
        <pc:picChg chg="mod ord">
          <ac:chgData name="Dipika Dash" userId="8be2f5a922f9d7a7" providerId="LiveId" clId="{6CA7F722-19CA-4159-8FFF-BDE0B04EF25A}" dt="2021-09-13T11:26:50.748" v="133" actId="14100"/>
          <ac:picMkLst>
            <pc:docMk/>
            <pc:sldMk cId="2617403062" sldId="275"/>
            <ac:picMk id="5" creationId="{7A28164C-9ADF-4ED0-AD2E-52E7A574E106}"/>
          </ac:picMkLst>
        </pc:picChg>
        <pc:picChg chg="add mod">
          <ac:chgData name="Dipika Dash" userId="8be2f5a922f9d7a7" providerId="LiveId" clId="{6CA7F722-19CA-4159-8FFF-BDE0B04EF25A}" dt="2021-09-13T11:46:34.975" v="564" actId="14100"/>
          <ac:picMkLst>
            <pc:docMk/>
            <pc:sldMk cId="2617403062" sldId="275"/>
            <ac:picMk id="8" creationId="{AAEEE9B2-C5C6-4315-AD9B-D0396AA3302D}"/>
          </ac:picMkLst>
        </pc:picChg>
      </pc:sldChg>
      <pc:sldChg chg="addSp delSp modSp mod addAnim delAnim modAnim">
        <pc:chgData name="Dipika Dash" userId="8be2f5a922f9d7a7" providerId="LiveId" clId="{6CA7F722-19CA-4159-8FFF-BDE0B04EF25A}" dt="2021-09-13T11:46:41.934" v="566" actId="14100"/>
        <pc:sldMkLst>
          <pc:docMk/>
          <pc:sldMk cId="1567268875" sldId="276"/>
        </pc:sldMkLst>
        <pc:spChg chg="del mod">
          <ac:chgData name="Dipika Dash" userId="8be2f5a922f9d7a7" providerId="LiveId" clId="{6CA7F722-19CA-4159-8FFF-BDE0B04EF25A}" dt="2021-09-13T11:30:22.014" v="270" actId="478"/>
          <ac:spMkLst>
            <pc:docMk/>
            <pc:sldMk cId="1567268875" sldId="276"/>
            <ac:spMk id="6" creationId="{13E5C277-F90F-4EFA-A849-A89ADD70D464}"/>
          </ac:spMkLst>
        </pc:spChg>
        <pc:spChg chg="add mod">
          <ac:chgData name="Dipika Dash" userId="8be2f5a922f9d7a7" providerId="LiveId" clId="{6CA7F722-19CA-4159-8FFF-BDE0B04EF25A}" dt="2021-09-13T11:41:14.362" v="426" actId="207"/>
          <ac:spMkLst>
            <pc:docMk/>
            <pc:sldMk cId="1567268875" sldId="276"/>
            <ac:spMk id="10" creationId="{E00FB610-CD7D-4CA0-819C-2A71EBEA505D}"/>
          </ac:spMkLst>
        </pc:spChg>
        <pc:spChg chg="add mod">
          <ac:chgData name="Dipika Dash" userId="8be2f5a922f9d7a7" providerId="LiveId" clId="{6CA7F722-19CA-4159-8FFF-BDE0B04EF25A}" dt="2021-09-13T11:41:19.483" v="427" actId="207"/>
          <ac:spMkLst>
            <pc:docMk/>
            <pc:sldMk cId="1567268875" sldId="276"/>
            <ac:spMk id="12" creationId="{FA6510C1-A279-40E7-A9A3-0A71265F8B98}"/>
          </ac:spMkLst>
        </pc:spChg>
        <pc:picChg chg="add del mod">
          <ac:chgData name="Dipika Dash" userId="8be2f5a922f9d7a7" providerId="LiveId" clId="{6CA7F722-19CA-4159-8FFF-BDE0B04EF25A}" dt="2021-09-13T11:31:21.615" v="280" actId="478"/>
          <ac:picMkLst>
            <pc:docMk/>
            <pc:sldMk cId="1567268875" sldId="276"/>
            <ac:picMk id="2" creationId="{12133E72-28AF-41D3-BEA6-8670D4BD78C5}"/>
          </ac:picMkLst>
        </pc:picChg>
        <pc:picChg chg="add del mod">
          <ac:chgData name="Dipika Dash" userId="8be2f5a922f9d7a7" providerId="LiveId" clId="{6CA7F722-19CA-4159-8FFF-BDE0B04EF25A}" dt="2021-09-13T11:32:21.776" v="292"/>
          <ac:picMkLst>
            <pc:docMk/>
            <pc:sldMk cId="1567268875" sldId="276"/>
            <ac:picMk id="3" creationId="{793DECF0-F784-4B53-B918-5469251D81D1}"/>
          </ac:picMkLst>
        </pc:picChg>
        <pc:picChg chg="add del">
          <ac:chgData name="Dipika Dash" userId="8be2f5a922f9d7a7" providerId="LiveId" clId="{6CA7F722-19CA-4159-8FFF-BDE0B04EF25A}" dt="2021-09-13T11:32:35.718" v="294"/>
          <ac:picMkLst>
            <pc:docMk/>
            <pc:sldMk cId="1567268875" sldId="276"/>
            <ac:picMk id="4" creationId="{6269ECF8-6687-4E20-A876-4D7B8BEFF7A8}"/>
          </ac:picMkLst>
        </pc:picChg>
        <pc:picChg chg="add del mod">
          <ac:chgData name="Dipika Dash" userId="8be2f5a922f9d7a7" providerId="LiveId" clId="{6CA7F722-19CA-4159-8FFF-BDE0B04EF25A}" dt="2021-09-13T11:40:36.596" v="415" actId="478"/>
          <ac:picMkLst>
            <pc:docMk/>
            <pc:sldMk cId="1567268875" sldId="276"/>
            <ac:picMk id="5" creationId="{344A2DE0-431F-47D1-ACC1-296A2293D5D4}"/>
          </ac:picMkLst>
        </pc:picChg>
        <pc:picChg chg="add del">
          <ac:chgData name="Dipika Dash" userId="8be2f5a922f9d7a7" providerId="LiveId" clId="{6CA7F722-19CA-4159-8FFF-BDE0B04EF25A}" dt="2021-09-13T11:32:54.424" v="296" actId="478"/>
          <ac:picMkLst>
            <pc:docMk/>
            <pc:sldMk cId="1567268875" sldId="276"/>
            <ac:picMk id="7" creationId="{D4FB41B5-533D-4D06-A2E4-68A6F3C0631D}"/>
          </ac:picMkLst>
        </pc:picChg>
        <pc:picChg chg="add del mod">
          <ac:chgData name="Dipika Dash" userId="8be2f5a922f9d7a7" providerId="LiveId" clId="{6CA7F722-19CA-4159-8FFF-BDE0B04EF25A}" dt="2021-09-13T11:36:40.933" v="317" actId="478"/>
          <ac:picMkLst>
            <pc:docMk/>
            <pc:sldMk cId="1567268875" sldId="276"/>
            <ac:picMk id="8" creationId="{0EE58F79-054A-41B9-8125-9096E9A8E833}"/>
          </ac:picMkLst>
        </pc:picChg>
        <pc:picChg chg="add mod ord">
          <ac:chgData name="Dipika Dash" userId="8be2f5a922f9d7a7" providerId="LiveId" clId="{6CA7F722-19CA-4159-8FFF-BDE0B04EF25A}" dt="2021-09-13T11:41:01.183" v="424" actId="14100"/>
          <ac:picMkLst>
            <pc:docMk/>
            <pc:sldMk cId="1567268875" sldId="276"/>
            <ac:picMk id="13" creationId="{A01EE2E3-BF36-4ED9-B45E-6CFBA0A8889B}"/>
          </ac:picMkLst>
        </pc:picChg>
        <pc:picChg chg="add mod">
          <ac:chgData name="Dipika Dash" userId="8be2f5a922f9d7a7" providerId="LiveId" clId="{6CA7F722-19CA-4159-8FFF-BDE0B04EF25A}" dt="2021-09-13T11:46:41.934" v="566" actId="14100"/>
          <ac:picMkLst>
            <pc:docMk/>
            <pc:sldMk cId="1567268875" sldId="276"/>
            <ac:picMk id="14" creationId="{5B4C7770-51BA-4271-90E6-E0855258A7B8}"/>
          </ac:picMkLst>
        </pc:picChg>
      </pc:sldChg>
      <pc:sldChg chg="addSp delSp modSp mod modAnim">
        <pc:chgData name="Dipika Dash" userId="8be2f5a922f9d7a7" providerId="LiveId" clId="{6CA7F722-19CA-4159-8FFF-BDE0B04EF25A}" dt="2021-09-13T11:55:16.200" v="695" actId="1076"/>
        <pc:sldMkLst>
          <pc:docMk/>
          <pc:sldMk cId="3623020871" sldId="277"/>
        </pc:sldMkLst>
        <pc:spChg chg="add mod">
          <ac:chgData name="Dipika Dash" userId="8be2f5a922f9d7a7" providerId="LiveId" clId="{6CA7F722-19CA-4159-8FFF-BDE0B04EF25A}" dt="2021-09-13T11:43:52.511" v="538" actId="1076"/>
          <ac:spMkLst>
            <pc:docMk/>
            <pc:sldMk cId="3623020871" sldId="277"/>
            <ac:spMk id="3" creationId="{374552B8-73F1-452B-8EB0-AA7A7C7A5ED9}"/>
          </ac:spMkLst>
        </pc:spChg>
        <pc:spChg chg="del mod">
          <ac:chgData name="Dipika Dash" userId="8be2f5a922f9d7a7" providerId="LiveId" clId="{6CA7F722-19CA-4159-8FFF-BDE0B04EF25A}" dt="2021-09-13T11:39:42.577" v="413" actId="478"/>
          <ac:spMkLst>
            <pc:docMk/>
            <pc:sldMk cId="3623020871" sldId="277"/>
            <ac:spMk id="6" creationId="{BA6252BC-F7CB-4839-8167-CEF74D3E30AB}"/>
          </ac:spMkLst>
        </pc:spChg>
        <pc:spChg chg="del mod">
          <ac:chgData name="Dipika Dash" userId="8be2f5a922f9d7a7" providerId="LiveId" clId="{6CA7F722-19CA-4159-8FFF-BDE0B04EF25A}" dt="2021-09-13T11:41:54.760" v="451"/>
          <ac:spMkLst>
            <pc:docMk/>
            <pc:sldMk cId="3623020871" sldId="277"/>
            <ac:spMk id="8" creationId="{783F877C-8710-4C5C-B058-F4D64A0C93B5}"/>
          </ac:spMkLst>
        </pc:spChg>
        <pc:spChg chg="add mod">
          <ac:chgData name="Dipika Dash" userId="8be2f5a922f9d7a7" providerId="LiveId" clId="{6CA7F722-19CA-4159-8FFF-BDE0B04EF25A}" dt="2021-09-13T11:55:16.200" v="695" actId="1076"/>
          <ac:spMkLst>
            <pc:docMk/>
            <pc:sldMk cId="3623020871" sldId="277"/>
            <ac:spMk id="9" creationId="{85661090-A9BA-4777-89C8-19509E00CBCD}"/>
          </ac:spMkLst>
        </pc:spChg>
        <pc:picChg chg="add mod ord modCrop">
          <ac:chgData name="Dipika Dash" userId="8be2f5a922f9d7a7" providerId="LiveId" clId="{6CA7F722-19CA-4159-8FFF-BDE0B04EF25A}" dt="2021-09-13T11:55:04.740" v="694" actId="1076"/>
          <ac:picMkLst>
            <pc:docMk/>
            <pc:sldMk cId="3623020871" sldId="277"/>
            <ac:picMk id="2" creationId="{63FBA725-CC35-43B6-9EF6-59E5E86B8FAA}"/>
          </ac:picMkLst>
        </pc:picChg>
        <pc:picChg chg="del">
          <ac:chgData name="Dipika Dash" userId="8be2f5a922f9d7a7" providerId="LiveId" clId="{6CA7F722-19CA-4159-8FFF-BDE0B04EF25A}" dt="2021-09-13T11:41:28.513" v="428" actId="478"/>
          <ac:picMkLst>
            <pc:docMk/>
            <pc:sldMk cId="3623020871" sldId="277"/>
            <ac:picMk id="5" creationId="{B3FF4BB4-0D6D-4B74-8300-87BB909E6DF9}"/>
          </ac:picMkLst>
        </pc:picChg>
        <pc:picChg chg="del">
          <ac:chgData name="Dipika Dash" userId="8be2f5a922f9d7a7" providerId="LiveId" clId="{6CA7F722-19CA-4159-8FFF-BDE0B04EF25A}" dt="2021-09-13T11:47:10.129" v="569" actId="478"/>
          <ac:picMkLst>
            <pc:docMk/>
            <pc:sldMk cId="3623020871" sldId="277"/>
            <ac:picMk id="7" creationId="{53D887F8-351C-4772-A2A0-9BFFF07BB618}"/>
          </ac:picMkLst>
        </pc:picChg>
        <pc:picChg chg="add mod">
          <ac:chgData name="Dipika Dash" userId="8be2f5a922f9d7a7" providerId="LiveId" clId="{6CA7F722-19CA-4159-8FFF-BDE0B04EF25A}" dt="2021-09-13T11:46:50.285" v="568" actId="14100"/>
          <ac:picMkLst>
            <pc:docMk/>
            <pc:sldMk cId="3623020871" sldId="277"/>
            <ac:picMk id="10" creationId="{7715E7BE-0C18-4078-9EFF-4CA01E8E5D15}"/>
          </ac:picMkLst>
        </pc:picChg>
      </pc:sldChg>
      <pc:sldChg chg="del">
        <pc:chgData name="Dipika Dash" userId="8be2f5a922f9d7a7" providerId="LiveId" clId="{6CA7F722-19CA-4159-8FFF-BDE0B04EF25A}" dt="2021-09-13T11:45:54.665" v="557" actId="47"/>
        <pc:sldMkLst>
          <pc:docMk/>
          <pc:sldMk cId="1855095365" sldId="278"/>
        </pc:sldMkLst>
      </pc:sldChg>
      <pc:sldChg chg="addSp modSp new mod">
        <pc:chgData name="Dipika Dash" userId="8be2f5a922f9d7a7" providerId="LiveId" clId="{6CA7F722-19CA-4159-8FFF-BDE0B04EF25A}" dt="2021-09-13T11:50:30.858" v="689" actId="1076"/>
        <pc:sldMkLst>
          <pc:docMk/>
          <pc:sldMk cId="2769424933" sldId="278"/>
        </pc:sldMkLst>
        <pc:spChg chg="add mod">
          <ac:chgData name="Dipika Dash" userId="8be2f5a922f9d7a7" providerId="LiveId" clId="{6CA7F722-19CA-4159-8FFF-BDE0B04EF25A}" dt="2021-09-13T11:48:33.337" v="601" actId="115"/>
          <ac:spMkLst>
            <pc:docMk/>
            <pc:sldMk cId="2769424933" sldId="278"/>
            <ac:spMk id="3" creationId="{D11F1CD0-830C-46FC-9593-D3EA9796BB90}"/>
          </ac:spMkLst>
        </pc:spChg>
        <pc:spChg chg="add mod">
          <ac:chgData name="Dipika Dash" userId="8be2f5a922f9d7a7" providerId="LiveId" clId="{6CA7F722-19CA-4159-8FFF-BDE0B04EF25A}" dt="2021-09-13T11:49:31.276" v="625" actId="207"/>
          <ac:spMkLst>
            <pc:docMk/>
            <pc:sldMk cId="2769424933" sldId="278"/>
            <ac:spMk id="4" creationId="{808EE4DB-893E-4C35-901E-6A1E3E78D6B6}"/>
          </ac:spMkLst>
        </pc:spChg>
        <pc:spChg chg="add mod">
          <ac:chgData name="Dipika Dash" userId="8be2f5a922f9d7a7" providerId="LiveId" clId="{6CA7F722-19CA-4159-8FFF-BDE0B04EF25A}" dt="2021-09-13T11:50:26.969" v="688" actId="1076"/>
          <ac:spMkLst>
            <pc:docMk/>
            <pc:sldMk cId="2769424933" sldId="278"/>
            <ac:spMk id="5" creationId="{D5670D48-C77F-44E5-B12F-BB2C3D51755A}"/>
          </ac:spMkLst>
        </pc:spChg>
        <pc:picChg chg="add mod">
          <ac:chgData name="Dipika Dash" userId="8be2f5a922f9d7a7" providerId="LiveId" clId="{6CA7F722-19CA-4159-8FFF-BDE0B04EF25A}" dt="2021-09-13T11:50:30.858" v="689" actId="1076"/>
          <ac:picMkLst>
            <pc:docMk/>
            <pc:sldMk cId="2769424933" sldId="278"/>
            <ac:picMk id="2" creationId="{374C0C1B-E97C-4E15-9A8C-42D71DDF398D}"/>
          </ac:picMkLst>
        </pc:picChg>
      </pc:sldChg>
      <pc:sldMasterChg chg="delSldLayout">
        <pc:chgData name="Dipika Dash" userId="8be2f5a922f9d7a7" providerId="LiveId" clId="{6CA7F722-19CA-4159-8FFF-BDE0B04EF25A}" dt="2021-09-13T11:45:58.448" v="558" actId="47"/>
        <pc:sldMasterMkLst>
          <pc:docMk/>
          <pc:sldMasterMk cId="0" sldId="2147483673"/>
        </pc:sldMasterMkLst>
        <pc:sldLayoutChg chg="del">
          <pc:chgData name="Dipika Dash" userId="8be2f5a922f9d7a7" providerId="LiveId" clId="{6CA7F722-19CA-4159-8FFF-BDE0B04EF25A}" dt="2021-09-13T11:45:58.448" v="558" actId="47"/>
          <pc:sldLayoutMkLst>
            <pc:docMk/>
            <pc:sldMasterMk cId="0" sldId="2147483673"/>
            <pc:sldLayoutMk cId="0" sldId="2147483685"/>
          </pc:sldLayoutMkLst>
        </pc:sldLayoutChg>
      </pc:sldMasterChg>
    </pc:docChg>
  </pc:docChgLst>
  <pc:docChgLst>
    <pc:chgData name="Dipika Dash" userId="8be2f5a922f9d7a7" providerId="LiveId" clId="{098837C3-FFDA-4B5E-9504-1AAEC5AE1A12}"/>
    <pc:docChg chg="modSld">
      <pc:chgData name="Dipika Dash" userId="8be2f5a922f9d7a7" providerId="LiveId" clId="{098837C3-FFDA-4B5E-9504-1AAEC5AE1A12}" dt="2021-08-16T05:12:06.495" v="3" actId="20577"/>
      <pc:docMkLst>
        <pc:docMk/>
      </pc:docMkLst>
      <pc:sldChg chg="modSp mod">
        <pc:chgData name="Dipika Dash" userId="8be2f5a922f9d7a7" providerId="LiveId" clId="{098837C3-FFDA-4B5E-9504-1AAEC5AE1A12}" dt="2021-08-16T05:12:06.495" v="3" actId="20577"/>
        <pc:sldMkLst>
          <pc:docMk/>
          <pc:sldMk cId="0" sldId="256"/>
        </pc:sldMkLst>
        <pc:spChg chg="mod">
          <ac:chgData name="Dipika Dash" userId="8be2f5a922f9d7a7" providerId="LiveId" clId="{098837C3-FFDA-4B5E-9504-1AAEC5AE1A12}" dt="2021-08-16T05:12:06.495" v="3" actId="20577"/>
          <ac:spMkLst>
            <pc:docMk/>
            <pc:sldMk cId="0" sldId="256"/>
            <ac:spMk id="9" creationId="{00000000-0000-0000-0000-000000000000}"/>
          </ac:spMkLst>
        </pc:spChg>
      </pc:sldChg>
    </pc:docChg>
  </pc:docChgLst>
  <pc:docChgLst>
    <pc:chgData name="Dipika Dash" userId="8be2f5a922f9d7a7" providerId="LiveId" clId="{4D834275-BF9D-4563-9B74-2E197916D340}"/>
    <pc:docChg chg="modSld">
      <pc:chgData name="Dipika Dash" userId="8be2f5a922f9d7a7" providerId="LiveId" clId="{4D834275-BF9D-4563-9B74-2E197916D340}" dt="2021-07-19T05:28:52.627" v="3" actId="20577"/>
      <pc:docMkLst>
        <pc:docMk/>
      </pc:docMkLst>
      <pc:sldChg chg="modSp mod">
        <pc:chgData name="Dipika Dash" userId="8be2f5a922f9d7a7" providerId="LiveId" clId="{4D834275-BF9D-4563-9B74-2E197916D340}" dt="2021-07-19T05:28:52.627" v="3" actId="20577"/>
        <pc:sldMkLst>
          <pc:docMk/>
          <pc:sldMk cId="0" sldId="256"/>
        </pc:sldMkLst>
        <pc:spChg chg="mod">
          <ac:chgData name="Dipika Dash" userId="8be2f5a922f9d7a7" providerId="LiveId" clId="{4D834275-BF9D-4563-9B74-2E197916D340}" dt="2021-07-19T05:28:52.627" v="3" actId="20577"/>
          <ac:spMkLst>
            <pc:docMk/>
            <pc:sldMk cId="0" sldId="256"/>
            <ac:spMk id="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9/13/2021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9/13/2021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" y="5036856"/>
            <a:ext cx="9906000" cy="1821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44360" y="271789"/>
            <a:ext cx="1709935" cy="104476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41233" y="1546712"/>
            <a:ext cx="9493251" cy="257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97" tIns="89797" rIns="89797" bIns="89797" anchor="t" anchorCtr="0">
            <a:noAutofit/>
          </a:bodyPr>
          <a:lstStyle/>
          <a:p>
            <a:pPr algn="ctr">
              <a:buSzPts val="3100"/>
            </a:pP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6465231" y="203741"/>
            <a:ext cx="3440775" cy="1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97" tIns="89797" rIns="89797" bIns="89797" anchor="t" anchorCtr="0">
            <a:noAutofit/>
          </a:bodyPr>
          <a:lstStyle/>
          <a:p>
            <a:endParaRPr/>
          </a:p>
        </p:txBody>
      </p:sp>
      <p:sp>
        <p:nvSpPr>
          <p:cNvPr id="58" name="Google Shape;58;p13"/>
          <p:cNvSpPr txBox="1"/>
          <p:nvPr/>
        </p:nvSpPr>
        <p:spPr>
          <a:xfrm>
            <a:off x="1859940" y="1124585"/>
            <a:ext cx="7805259" cy="3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9797" tIns="89797" rIns="89797" bIns="89797" anchor="t" anchorCtr="0">
            <a:noAutofit/>
          </a:bodyPr>
          <a:lstStyle/>
          <a:p>
            <a:endParaRPr sz="2400" b="1">
              <a:solidFill>
                <a:srgbClr val="FF0000"/>
              </a:solidFill>
            </a:endParaRPr>
          </a:p>
        </p:txBody>
      </p:sp>
      <p:pic>
        <p:nvPicPr>
          <p:cNvPr id="7" name="Picture 6" descr="maxresdefaul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5500255" cy="55695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5762570" y="1681841"/>
            <a:ext cx="30075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CLASS : NURSERY</a:t>
            </a:r>
          </a:p>
        </p:txBody>
      </p:sp>
      <p:sp>
        <p:nvSpPr>
          <p:cNvPr id="9" name="Rectangle 8"/>
          <p:cNvSpPr/>
          <p:nvPr/>
        </p:nvSpPr>
        <p:spPr>
          <a:xfrm>
            <a:off x="5735996" y="2236020"/>
            <a:ext cx="2494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 DATE :15/09/21</a:t>
            </a:r>
          </a:p>
        </p:txBody>
      </p:sp>
      <p:sp>
        <p:nvSpPr>
          <p:cNvPr id="10" name="Rectangle 9"/>
          <p:cNvSpPr/>
          <p:nvPr/>
        </p:nvSpPr>
        <p:spPr>
          <a:xfrm>
            <a:off x="5852510" y="2762494"/>
            <a:ext cx="27847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400" b="1" dirty="0"/>
              <a:t>SUBJECT-STORY</a:t>
            </a:r>
            <a:endParaRPr lang="en-IN" sz="2400" dirty="0"/>
          </a:p>
        </p:txBody>
      </p:sp>
      <p:sp>
        <p:nvSpPr>
          <p:cNvPr id="12" name="Rectangle 11"/>
          <p:cNvSpPr/>
          <p:nvPr/>
        </p:nvSpPr>
        <p:spPr>
          <a:xfrm>
            <a:off x="5852510" y="3309423"/>
            <a:ext cx="374493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SUB-TOPIC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: THE LION 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                                  AND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                            THE MOUSE</a:t>
            </a:r>
          </a:p>
          <a:p>
            <a:r>
              <a:rPr lang="en-US" sz="2400" b="1" dirty="0">
                <a:latin typeface="Calibri" pitchFamily="34" charset="0"/>
                <a:cs typeface="Calibri" pitchFamily="34" charset="0"/>
              </a:rPr>
              <a:t>                  (</a:t>
            </a:r>
            <a:r>
              <a:rPr lang="en-US" sz="2400" dirty="0">
                <a:latin typeface="Calibri" pitchFamily="34" charset="0"/>
                <a:cs typeface="Calibri" pitchFamily="34" charset="0"/>
              </a:rPr>
              <a:t>Stringing of story)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6C21C3-F5D4-4EB5-93E1-79928D144118}"/>
              </a:ext>
            </a:extLst>
          </p:cNvPr>
          <p:cNvSpPr txBox="1"/>
          <p:nvPr/>
        </p:nvSpPr>
        <p:spPr>
          <a:xfrm>
            <a:off x="253218" y="281354"/>
            <a:ext cx="84265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Arial Rounded MT Bold" panose="020F0704030504030204" pitchFamily="34" charset="0"/>
              </a:rPr>
              <a:t>Story :</a:t>
            </a:r>
            <a:r>
              <a:rPr lang="en-US" sz="5400" dirty="0">
                <a:solidFill>
                  <a:srgbClr val="FF0000"/>
                </a:solidFill>
                <a:latin typeface="Arial Rounded MT Bold" panose="020F0704030504030204" pitchFamily="34" charset="0"/>
              </a:rPr>
              <a:t>The Lion and The Mouse</a:t>
            </a:r>
            <a:endParaRPr lang="en-IN" sz="5400" dirty="0">
              <a:solidFill>
                <a:srgbClr val="FF0000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F72C4B-78B9-45A2-9B4E-1495EDCF9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4" y="2035680"/>
            <a:ext cx="5922498" cy="4822320"/>
          </a:xfrm>
          <a:prstGeom prst="rect">
            <a:avLst/>
          </a:prstGeom>
        </p:spPr>
      </p:pic>
      <p:pic>
        <p:nvPicPr>
          <p:cNvPr id="9" name="Picture 8" descr="C:\Users\Admin\Desktop\odm logo.png">
            <a:extLst>
              <a:ext uri="{FF2B5EF4-FFF2-40B4-BE49-F238E27FC236}">
                <a16:creationId xmlns:a16="http://schemas.microsoft.com/office/drawing/2014/main" id="{4DBFAC46-9DD2-489F-B9D6-718C79B3BC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88591" y="5490397"/>
            <a:ext cx="2717409" cy="13676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01480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6E1513E-6F56-4504-B21E-2D9CEEE6E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09" y="126609"/>
            <a:ext cx="9779391" cy="66118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00D6A46-6C05-46BE-BEF4-1567542D5914}"/>
              </a:ext>
            </a:extLst>
          </p:cNvPr>
          <p:cNvSpPr txBox="1"/>
          <p:nvPr/>
        </p:nvSpPr>
        <p:spPr>
          <a:xfrm>
            <a:off x="4642338" y="1111348"/>
            <a:ext cx="495182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Once</a:t>
            </a:r>
            <a:r>
              <a:rPr lang="en-US" sz="2800" dirty="0">
                <a:solidFill>
                  <a:schemeClr val="tx1"/>
                </a:solidFill>
              </a:rPr>
              <a:t> a lion…………..</a:t>
            </a:r>
          </a:p>
          <a:p>
            <a:endParaRPr lang="en-IN" sz="1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505ECC2-8A1E-4F0A-9063-A62D8CB97B74}"/>
              </a:ext>
            </a:extLst>
          </p:cNvPr>
          <p:cNvSpPr txBox="1"/>
          <p:nvPr/>
        </p:nvSpPr>
        <p:spPr>
          <a:xfrm>
            <a:off x="3165231" y="3221502"/>
            <a:ext cx="6049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Once a lion caught a mouse.</a:t>
            </a:r>
            <a:endParaRPr lang="en-IN" sz="3200" dirty="0">
              <a:solidFill>
                <a:schemeClr val="tx1"/>
              </a:solidFill>
            </a:endParaRPr>
          </a:p>
        </p:txBody>
      </p:sp>
      <p:pic>
        <p:nvPicPr>
          <p:cNvPr id="7" name="Picture 6" descr="C:\Users\Admin\Desktop\odm logo.png">
            <a:extLst>
              <a:ext uri="{FF2B5EF4-FFF2-40B4-BE49-F238E27FC236}">
                <a16:creationId xmlns:a16="http://schemas.microsoft.com/office/drawing/2014/main" id="{8D590A4F-F612-46DC-BB85-28A034DCC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06043" y="5851472"/>
            <a:ext cx="1999957" cy="1006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096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28164C-9ADF-4ED0-AD2E-52E7A574E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79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BA47C1-E9FD-41A0-9947-86E0DB94DC27}"/>
              </a:ext>
            </a:extLst>
          </p:cNvPr>
          <p:cNvSpPr txBox="1"/>
          <p:nvPr/>
        </p:nvSpPr>
        <p:spPr>
          <a:xfrm>
            <a:off x="5064369" y="1551630"/>
            <a:ext cx="46704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tx1"/>
                </a:solidFill>
              </a:rPr>
              <a:t>The mouse said…………</a:t>
            </a:r>
            <a:endParaRPr lang="en-IN" sz="3200" dirty="0">
              <a:solidFill>
                <a:schemeClr val="tx1"/>
              </a:solidFill>
            </a:endParaRPr>
          </a:p>
          <a:p>
            <a:endParaRPr lang="en-IN" sz="3200" b="1" dirty="0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1FBB99-1FD1-43C8-BDBE-843D3721EA5C}"/>
              </a:ext>
            </a:extLst>
          </p:cNvPr>
          <p:cNvSpPr txBox="1"/>
          <p:nvPr/>
        </p:nvSpPr>
        <p:spPr>
          <a:xfrm>
            <a:off x="85578" y="4954274"/>
            <a:ext cx="97348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/>
              <a:t>The mouse said "please don’t eat me.  I will do you a favor” </a:t>
            </a:r>
          </a:p>
          <a:p>
            <a:r>
              <a:rPr lang="en-US" sz="3200" dirty="0"/>
              <a:t>So the lion let him go.</a:t>
            </a:r>
            <a:endParaRPr lang="en-US" dirty="0"/>
          </a:p>
        </p:txBody>
      </p:sp>
      <p:pic>
        <p:nvPicPr>
          <p:cNvPr id="8" name="Picture 7" descr="C:\Users\Admin\Desktop\odm logo.png">
            <a:extLst>
              <a:ext uri="{FF2B5EF4-FFF2-40B4-BE49-F238E27FC236}">
                <a16:creationId xmlns:a16="http://schemas.microsoft.com/office/drawing/2014/main" id="{AAEEE9B2-C5C6-4315-AD9B-D0396AA330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79456" y="5838092"/>
            <a:ext cx="2026544" cy="10199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17403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01EE2E3-BF36-4ED9-B45E-6CFBA0A88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1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0FB610-CD7D-4CA0-819C-2A71EBEA505D}"/>
              </a:ext>
            </a:extLst>
          </p:cNvPr>
          <p:cNvSpPr txBox="1"/>
          <p:nvPr/>
        </p:nvSpPr>
        <p:spPr>
          <a:xfrm>
            <a:off x="204274" y="650577"/>
            <a:ext cx="49518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One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day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the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lion</a:t>
            </a:r>
            <a:r>
              <a:rPr lang="en-US" sz="3200" dirty="0">
                <a:solidFill>
                  <a:schemeClr val="bg1"/>
                </a:solidFill>
              </a:rPr>
              <a:t>……...</a:t>
            </a:r>
            <a:endParaRPr lang="en-IN" sz="3200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A6510C1-A279-40E7-A9A3-0A71265F8B98}"/>
              </a:ext>
            </a:extLst>
          </p:cNvPr>
          <p:cNvSpPr txBox="1"/>
          <p:nvPr/>
        </p:nvSpPr>
        <p:spPr>
          <a:xfrm>
            <a:off x="379827" y="4032779"/>
            <a:ext cx="5978769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One day the lion got caught in a hunter’s  net.</a:t>
            </a:r>
          </a:p>
          <a:p>
            <a:endParaRPr lang="en-US" sz="3200" dirty="0">
              <a:solidFill>
                <a:schemeClr val="bg1"/>
              </a:solidFill>
            </a:endParaRPr>
          </a:p>
          <a:p>
            <a:r>
              <a:rPr lang="en-US" sz="3200" dirty="0">
                <a:solidFill>
                  <a:schemeClr val="bg1"/>
                </a:solidFill>
              </a:rPr>
              <a:t>The mouse saw it.</a:t>
            </a:r>
          </a:p>
        </p:txBody>
      </p:sp>
      <p:pic>
        <p:nvPicPr>
          <p:cNvPr id="14" name="Picture 13" descr="C:\Users\Admin\Desktop\odm logo.png">
            <a:extLst>
              <a:ext uri="{FF2B5EF4-FFF2-40B4-BE49-F238E27FC236}">
                <a16:creationId xmlns:a16="http://schemas.microsoft.com/office/drawing/2014/main" id="{5B4C7770-51BA-4271-90E6-E0855258A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19219" y="5908431"/>
            <a:ext cx="1886781" cy="9495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726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FBA725-CC35-43B6-9EF6-59E5E86B8F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825"/>
          <a:stretch/>
        </p:blipFill>
        <p:spPr>
          <a:xfrm>
            <a:off x="-78947" y="0"/>
            <a:ext cx="9906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4552B8-73F1-452B-8EB0-AA7A7C7A5ED9}"/>
              </a:ext>
            </a:extLst>
          </p:cNvPr>
          <p:cNvSpPr txBox="1"/>
          <p:nvPr/>
        </p:nvSpPr>
        <p:spPr>
          <a:xfrm>
            <a:off x="872196" y="450165"/>
            <a:ext cx="589436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>
                <a:solidFill>
                  <a:schemeClr val="bg1"/>
                </a:solidFill>
              </a:rPr>
              <a:t>It came along ……</a:t>
            </a:r>
          </a:p>
          <a:p>
            <a:pPr>
              <a:lnSpc>
                <a:spcPct val="200000"/>
              </a:lnSpc>
            </a:pPr>
            <a:r>
              <a:rPr lang="en-US" sz="3200" dirty="0">
                <a:solidFill>
                  <a:schemeClr val="bg1"/>
                </a:solidFill>
              </a:rPr>
              <a:t>And let …..</a:t>
            </a:r>
            <a:endParaRPr lang="en-IN" sz="3200" dirty="0">
              <a:solidFill>
                <a:schemeClr val="bg1"/>
              </a:solidFill>
            </a:endParaRPr>
          </a:p>
          <a:p>
            <a:endParaRPr lang="en-IN" sz="24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5661090-A9BA-4777-89C8-19509E00CBCD}"/>
              </a:ext>
            </a:extLst>
          </p:cNvPr>
          <p:cNvSpPr txBox="1"/>
          <p:nvPr/>
        </p:nvSpPr>
        <p:spPr>
          <a:xfrm>
            <a:off x="5480941" y="3429000"/>
            <a:ext cx="384282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It came along the net and chewed the ropes.</a:t>
            </a:r>
          </a:p>
          <a:p>
            <a:r>
              <a:rPr lang="en-US" sz="3200" dirty="0">
                <a:solidFill>
                  <a:srgbClr val="FF0000"/>
                </a:solidFill>
              </a:rPr>
              <a:t>And let the lion loose.</a:t>
            </a:r>
          </a:p>
        </p:txBody>
      </p:sp>
      <p:pic>
        <p:nvPicPr>
          <p:cNvPr id="10" name="Picture 9" descr="C:\Users\Admin\Desktop\odm logo.png">
            <a:extLst>
              <a:ext uri="{FF2B5EF4-FFF2-40B4-BE49-F238E27FC236}">
                <a16:creationId xmlns:a16="http://schemas.microsoft.com/office/drawing/2014/main" id="{7715E7BE-0C18-4078-9EFF-4CA01E8E5D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43544" y="5820018"/>
            <a:ext cx="2062456" cy="1037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302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4C0C1B-E97C-4E15-9A8C-42D71DDF3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8403" y="0"/>
            <a:ext cx="10142805" cy="701274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1F1CD0-830C-46FC-9593-D3EA9796BB90}"/>
              </a:ext>
            </a:extLst>
          </p:cNvPr>
          <p:cNvSpPr txBox="1"/>
          <p:nvPr/>
        </p:nvSpPr>
        <p:spPr>
          <a:xfrm>
            <a:off x="2897944" y="833028"/>
            <a:ext cx="50503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sng" dirty="0">
                <a:solidFill>
                  <a:schemeClr val="bg1"/>
                </a:solidFill>
              </a:rPr>
              <a:t>HOME ASSIGNMENT</a:t>
            </a:r>
            <a:endParaRPr lang="en-IN" sz="3200" u="sng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8EE4DB-893E-4C35-901E-6A1E3E78D6B6}"/>
              </a:ext>
            </a:extLst>
          </p:cNvPr>
          <p:cNvSpPr txBox="1"/>
          <p:nvPr/>
        </p:nvSpPr>
        <p:spPr>
          <a:xfrm rot="19608934">
            <a:off x="493021" y="1099477"/>
            <a:ext cx="12581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15.09.21</a:t>
            </a:r>
            <a:endParaRPr lang="en-IN" sz="2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670D48-C77F-44E5-B12F-BB2C3D51755A}"/>
              </a:ext>
            </a:extLst>
          </p:cNvPr>
          <p:cNvSpPr txBox="1"/>
          <p:nvPr/>
        </p:nvSpPr>
        <p:spPr>
          <a:xfrm>
            <a:off x="2025747" y="2578133"/>
            <a:ext cx="67946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Learn the story with correct pronunciation and action</a:t>
            </a:r>
            <a:endParaRPr lang="en-IN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9424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824</TotalTime>
  <Words>123</Words>
  <Application>Microsoft Office PowerPoint</Application>
  <PresentationFormat>A4 Paper (210x297 mm)</PresentationFormat>
  <Paragraphs>24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Arial Rounded MT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Dipika Dash</dc:creator>
  <cp:lastModifiedBy>Dipika Dash</cp:lastModifiedBy>
  <cp:revision>87</cp:revision>
  <dcterms:modified xsi:type="dcterms:W3CDTF">2021-09-13T11:55:54Z</dcterms:modified>
</cp:coreProperties>
</file>