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14"/>
  </p:notesMasterIdLst>
  <p:sldIdLst>
    <p:sldId id="256" r:id="rId2"/>
    <p:sldId id="265" r:id="rId3"/>
    <p:sldId id="279" r:id="rId4"/>
    <p:sldId id="280" r:id="rId5"/>
    <p:sldId id="272" r:id="rId6"/>
    <p:sldId id="273" r:id="rId7"/>
    <p:sldId id="274" r:id="rId8"/>
    <p:sldId id="275" r:id="rId9"/>
    <p:sldId id="276" r:id="rId10"/>
    <p:sldId id="277" r:id="rId11"/>
    <p:sldId id="281" r:id="rId12"/>
    <p:sldId id="259" r:id="rId13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84" y="72"/>
      </p:cViewPr>
      <p:guideLst>
        <p:guide orient="horz" pos="1620"/>
        <p:guide pos="2880"/>
        <p:guide orient="horz" pos="2160"/>
        <p:guide pos="31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pika Dash" userId="8be2f5a922f9d7a7" providerId="LiveId" clId="{8A80AEED-710E-42ED-A6E3-A330654DDF90}"/>
    <pc:docChg chg="undo custSel addSld delSld modSld">
      <pc:chgData name="Dipika Dash" userId="8be2f5a922f9d7a7" providerId="LiveId" clId="{8A80AEED-710E-42ED-A6E3-A330654DDF90}" dt="2021-09-11T15:50:29.195" v="57" actId="1076"/>
      <pc:docMkLst>
        <pc:docMk/>
      </pc:docMkLst>
      <pc:sldChg chg="modSp mod">
        <pc:chgData name="Dipika Dash" userId="8be2f5a922f9d7a7" providerId="LiveId" clId="{8A80AEED-710E-42ED-A6E3-A330654DDF90}" dt="2021-09-11T13:17:31.767" v="1" actId="20577"/>
        <pc:sldMkLst>
          <pc:docMk/>
          <pc:sldMk cId="0" sldId="256"/>
        </pc:sldMkLst>
        <pc:spChg chg="mod">
          <ac:chgData name="Dipika Dash" userId="8be2f5a922f9d7a7" providerId="LiveId" clId="{8A80AEED-710E-42ED-A6E3-A330654DDF90}" dt="2021-09-11T13:17:31.767" v="1" actId="20577"/>
          <ac:spMkLst>
            <pc:docMk/>
            <pc:sldMk cId="0" sldId="256"/>
            <ac:spMk id="9" creationId="{00000000-0000-0000-0000-000000000000}"/>
          </ac:spMkLst>
        </pc:spChg>
      </pc:sldChg>
      <pc:sldChg chg="addSp modSp mod">
        <pc:chgData name="Dipika Dash" userId="8be2f5a922f9d7a7" providerId="LiveId" clId="{8A80AEED-710E-42ED-A6E3-A330654DDF90}" dt="2021-09-11T15:50:11.378" v="52"/>
        <pc:sldMkLst>
          <pc:docMk/>
          <pc:sldMk cId="2030962999" sldId="274"/>
        </pc:sldMkLst>
        <pc:spChg chg="mod">
          <ac:chgData name="Dipika Dash" userId="8be2f5a922f9d7a7" providerId="LiveId" clId="{8A80AEED-710E-42ED-A6E3-A330654DDF90}" dt="2021-09-11T13:21:27.504" v="6" actId="1076"/>
          <ac:spMkLst>
            <pc:docMk/>
            <pc:sldMk cId="2030962999" sldId="274"/>
            <ac:spMk id="6" creationId="{76E91772-85A9-440D-A574-E4EA9E2EC370}"/>
          </ac:spMkLst>
        </pc:spChg>
        <pc:picChg chg="mod">
          <ac:chgData name="Dipika Dash" userId="8be2f5a922f9d7a7" providerId="LiveId" clId="{8A80AEED-710E-42ED-A6E3-A330654DDF90}" dt="2021-09-11T13:21:29.560" v="7" actId="1076"/>
          <ac:picMkLst>
            <pc:docMk/>
            <pc:sldMk cId="2030962999" sldId="274"/>
            <ac:picMk id="2" creationId="{DFE0CCAC-26A4-48A4-9DEE-A5596DBA564D}"/>
          </ac:picMkLst>
        </pc:picChg>
        <pc:picChg chg="add mod">
          <ac:chgData name="Dipika Dash" userId="8be2f5a922f9d7a7" providerId="LiveId" clId="{8A80AEED-710E-42ED-A6E3-A330654DDF90}" dt="2021-09-11T15:50:11.378" v="52"/>
          <ac:picMkLst>
            <pc:docMk/>
            <pc:sldMk cId="2030962999" sldId="274"/>
            <ac:picMk id="5" creationId="{4A7DEF48-8F84-41E2-82F1-FEAC7EBF034B}"/>
          </ac:picMkLst>
        </pc:picChg>
        <pc:picChg chg="mod">
          <ac:chgData name="Dipika Dash" userId="8be2f5a922f9d7a7" providerId="LiveId" clId="{8A80AEED-710E-42ED-A6E3-A330654DDF90}" dt="2021-09-11T13:21:12.090" v="3" actId="1076"/>
          <ac:picMkLst>
            <pc:docMk/>
            <pc:sldMk cId="2030962999" sldId="274"/>
            <ac:picMk id="8" creationId="{D6E1513E-6F56-4504-B21E-2D9CEEE6EEA1}"/>
          </ac:picMkLst>
        </pc:picChg>
      </pc:sldChg>
      <pc:sldChg chg="addSp modSp mod">
        <pc:chgData name="Dipika Dash" userId="8be2f5a922f9d7a7" providerId="LiveId" clId="{8A80AEED-710E-42ED-A6E3-A330654DDF90}" dt="2021-09-11T15:50:15.145" v="53"/>
        <pc:sldMkLst>
          <pc:docMk/>
          <pc:sldMk cId="2617403062" sldId="275"/>
        </pc:sldMkLst>
        <pc:spChg chg="mod">
          <ac:chgData name="Dipika Dash" userId="8be2f5a922f9d7a7" providerId="LiveId" clId="{8A80AEED-710E-42ED-A6E3-A330654DDF90}" dt="2021-09-11T13:22:27.568" v="11" actId="1076"/>
          <ac:spMkLst>
            <pc:docMk/>
            <pc:sldMk cId="2617403062" sldId="275"/>
            <ac:spMk id="6" creationId="{0F19118B-8832-44DF-ACB0-415D4C00CE90}"/>
          </ac:spMkLst>
        </pc:spChg>
        <pc:picChg chg="mod">
          <ac:chgData name="Dipika Dash" userId="8be2f5a922f9d7a7" providerId="LiveId" clId="{8A80AEED-710E-42ED-A6E3-A330654DDF90}" dt="2021-09-11T13:22:29.538" v="12" actId="1076"/>
          <ac:picMkLst>
            <pc:docMk/>
            <pc:sldMk cId="2617403062" sldId="275"/>
            <ac:picMk id="2" creationId="{4282671E-A4C6-4114-9DAE-CD95A45F013B}"/>
          </ac:picMkLst>
        </pc:picChg>
        <pc:picChg chg="mod">
          <ac:chgData name="Dipika Dash" userId="8be2f5a922f9d7a7" providerId="LiveId" clId="{8A80AEED-710E-42ED-A6E3-A330654DDF90}" dt="2021-09-11T13:22:19.492" v="10" actId="14100"/>
          <ac:picMkLst>
            <pc:docMk/>
            <pc:sldMk cId="2617403062" sldId="275"/>
            <ac:picMk id="5" creationId="{7A28164C-9ADF-4ED0-AD2E-52E7A574E106}"/>
          </ac:picMkLst>
        </pc:picChg>
        <pc:picChg chg="add mod">
          <ac:chgData name="Dipika Dash" userId="8be2f5a922f9d7a7" providerId="LiveId" clId="{8A80AEED-710E-42ED-A6E3-A330654DDF90}" dt="2021-09-11T15:50:15.145" v="53"/>
          <ac:picMkLst>
            <pc:docMk/>
            <pc:sldMk cId="2617403062" sldId="275"/>
            <ac:picMk id="7" creationId="{900EA51F-F77C-4D45-8F13-6677EE8C2366}"/>
          </ac:picMkLst>
        </pc:picChg>
      </pc:sldChg>
      <pc:sldChg chg="addSp modSp mod">
        <pc:chgData name="Dipika Dash" userId="8be2f5a922f9d7a7" providerId="LiveId" clId="{8A80AEED-710E-42ED-A6E3-A330654DDF90}" dt="2021-09-11T15:50:19.142" v="54"/>
        <pc:sldMkLst>
          <pc:docMk/>
          <pc:sldMk cId="1567268875" sldId="276"/>
        </pc:sldMkLst>
        <pc:spChg chg="mod">
          <ac:chgData name="Dipika Dash" userId="8be2f5a922f9d7a7" providerId="LiveId" clId="{8A80AEED-710E-42ED-A6E3-A330654DDF90}" dt="2021-09-11T13:22:51.392" v="17" actId="1076"/>
          <ac:spMkLst>
            <pc:docMk/>
            <pc:sldMk cId="1567268875" sldId="276"/>
            <ac:spMk id="6" creationId="{13E5C277-F90F-4EFA-A849-A89ADD70D464}"/>
          </ac:spMkLst>
        </pc:spChg>
        <pc:picChg chg="mod">
          <ac:chgData name="Dipika Dash" userId="8be2f5a922f9d7a7" providerId="LiveId" clId="{8A80AEED-710E-42ED-A6E3-A330654DDF90}" dt="2021-09-11T13:23:56.741" v="30" actId="14100"/>
          <ac:picMkLst>
            <pc:docMk/>
            <pc:sldMk cId="1567268875" sldId="276"/>
            <ac:picMk id="2" creationId="{B0BD72B0-65A4-4BE1-9D23-78F4750092F4}"/>
          </ac:picMkLst>
        </pc:picChg>
        <pc:picChg chg="mod">
          <ac:chgData name="Dipika Dash" userId="8be2f5a922f9d7a7" providerId="LiveId" clId="{8A80AEED-710E-42ED-A6E3-A330654DDF90}" dt="2021-09-11T13:22:39.503" v="14" actId="1076"/>
          <ac:picMkLst>
            <pc:docMk/>
            <pc:sldMk cId="1567268875" sldId="276"/>
            <ac:picMk id="5" creationId="{344A2DE0-431F-47D1-ACC1-296A2293D5D4}"/>
          </ac:picMkLst>
        </pc:picChg>
        <pc:picChg chg="add mod">
          <ac:chgData name="Dipika Dash" userId="8be2f5a922f9d7a7" providerId="LiveId" clId="{8A80AEED-710E-42ED-A6E3-A330654DDF90}" dt="2021-09-11T15:50:19.142" v="54"/>
          <ac:picMkLst>
            <pc:docMk/>
            <pc:sldMk cId="1567268875" sldId="276"/>
            <ac:picMk id="7" creationId="{B4899E86-CBC2-4EFE-949F-9AA768903B81}"/>
          </ac:picMkLst>
        </pc:picChg>
      </pc:sldChg>
      <pc:sldChg chg="addSp modSp mod">
        <pc:chgData name="Dipika Dash" userId="8be2f5a922f9d7a7" providerId="LiveId" clId="{8A80AEED-710E-42ED-A6E3-A330654DDF90}" dt="2021-09-11T15:50:22.665" v="55"/>
        <pc:sldMkLst>
          <pc:docMk/>
          <pc:sldMk cId="3623020871" sldId="277"/>
        </pc:sldMkLst>
        <pc:spChg chg="mod">
          <ac:chgData name="Dipika Dash" userId="8be2f5a922f9d7a7" providerId="LiveId" clId="{8A80AEED-710E-42ED-A6E3-A330654DDF90}" dt="2021-09-11T13:23:16.464" v="24" actId="1076"/>
          <ac:spMkLst>
            <pc:docMk/>
            <pc:sldMk cId="3623020871" sldId="277"/>
            <ac:spMk id="6" creationId="{BA6252BC-F7CB-4839-8167-CEF74D3E30AB}"/>
          </ac:spMkLst>
        </pc:spChg>
        <pc:picChg chg="mod modCrop">
          <ac:chgData name="Dipika Dash" userId="8be2f5a922f9d7a7" providerId="LiveId" clId="{8A80AEED-710E-42ED-A6E3-A330654DDF90}" dt="2021-09-11T13:23:34.829" v="26" actId="732"/>
          <ac:picMkLst>
            <pc:docMk/>
            <pc:sldMk cId="3623020871" sldId="277"/>
            <ac:picMk id="3" creationId="{56BB3AC8-E3FB-49AF-9FE9-463D37DE82A5}"/>
          </ac:picMkLst>
        </pc:picChg>
        <pc:picChg chg="mod">
          <ac:chgData name="Dipika Dash" userId="8be2f5a922f9d7a7" providerId="LiveId" clId="{8A80AEED-710E-42ED-A6E3-A330654DDF90}" dt="2021-09-11T13:23:00.578" v="19" actId="1076"/>
          <ac:picMkLst>
            <pc:docMk/>
            <pc:sldMk cId="3623020871" sldId="277"/>
            <ac:picMk id="5" creationId="{B3FF4BB4-0D6D-4B74-8300-87BB909E6DF9}"/>
          </ac:picMkLst>
        </pc:picChg>
        <pc:picChg chg="add mod">
          <ac:chgData name="Dipika Dash" userId="8be2f5a922f9d7a7" providerId="LiveId" clId="{8A80AEED-710E-42ED-A6E3-A330654DDF90}" dt="2021-09-11T15:50:22.665" v="55"/>
          <ac:picMkLst>
            <pc:docMk/>
            <pc:sldMk cId="3623020871" sldId="277"/>
            <ac:picMk id="7" creationId="{FB299A2A-51F3-4026-ABD7-5BCC0374D9C6}"/>
          </ac:picMkLst>
        </pc:picChg>
      </pc:sldChg>
      <pc:sldChg chg="del">
        <pc:chgData name="Dipika Dash" userId="8be2f5a922f9d7a7" providerId="LiveId" clId="{8A80AEED-710E-42ED-A6E3-A330654DDF90}" dt="2021-09-11T15:48:10.716" v="31" actId="47"/>
        <pc:sldMkLst>
          <pc:docMk/>
          <pc:sldMk cId="1855095365" sldId="278"/>
        </pc:sldMkLst>
      </pc:sldChg>
      <pc:sldChg chg="addSp modSp new mod modAnim">
        <pc:chgData name="Dipika Dash" userId="8be2f5a922f9d7a7" providerId="LiveId" clId="{8A80AEED-710E-42ED-A6E3-A330654DDF90}" dt="2021-09-11T15:50:29.195" v="57" actId="1076"/>
        <pc:sldMkLst>
          <pc:docMk/>
          <pc:sldMk cId="1247479415" sldId="281"/>
        </pc:sldMkLst>
        <pc:picChg chg="add mod modCrop">
          <ac:chgData name="Dipika Dash" userId="8be2f5a922f9d7a7" providerId="LiveId" clId="{8A80AEED-710E-42ED-A6E3-A330654DDF90}" dt="2021-09-11T15:49:29.842" v="51" actId="1076"/>
          <ac:picMkLst>
            <pc:docMk/>
            <pc:sldMk cId="1247479415" sldId="281"/>
            <ac:picMk id="2" creationId="{1616395D-E82A-47D7-B514-020DE96F67D0}"/>
          </ac:picMkLst>
        </pc:picChg>
        <pc:picChg chg="add mod">
          <ac:chgData name="Dipika Dash" userId="8be2f5a922f9d7a7" providerId="LiveId" clId="{8A80AEED-710E-42ED-A6E3-A330654DDF90}" dt="2021-09-11T15:50:29.195" v="57" actId="1076"/>
          <ac:picMkLst>
            <pc:docMk/>
            <pc:sldMk cId="1247479415" sldId="281"/>
            <ac:picMk id="3" creationId="{F9874EE0-CFC9-4E5B-AA30-5EE936388E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7677" y="593369"/>
            <a:ext cx="92306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37677" y="1536641"/>
            <a:ext cx="9230649" cy="455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>
            <a:lvl1pPr marL="449059" lvl="0" indent="-33679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8118" lvl="1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○"/>
              <a:defRPr/>
            </a:lvl2pPr>
            <a:lvl3pPr marL="1347177" lvl="2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■"/>
              <a:defRPr/>
            </a:lvl3pPr>
            <a:lvl4pPr marL="1796236" lvl="3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●"/>
              <a:defRPr/>
            </a:lvl4pPr>
            <a:lvl5pPr marL="2245295" lvl="4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○"/>
              <a:defRPr/>
            </a:lvl5pPr>
            <a:lvl6pPr marL="2694355" lvl="5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■"/>
              <a:defRPr/>
            </a:lvl6pPr>
            <a:lvl7pPr marL="3143413" lvl="6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●"/>
              <a:defRPr/>
            </a:lvl7pPr>
            <a:lvl8pPr marL="3592473" lvl="7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○"/>
              <a:defRPr/>
            </a:lvl8pPr>
            <a:lvl9pPr marL="4041532" lvl="8" indent="-311847" algn="l">
              <a:lnSpc>
                <a:spcPct val="115000"/>
              </a:lnSpc>
              <a:spcBef>
                <a:spcPts val="1571"/>
              </a:spcBef>
              <a:spcAft>
                <a:spcPts val="157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9178497" y="6217630"/>
            <a:ext cx="594425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9/11/2021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5036856"/>
            <a:ext cx="9906000" cy="182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4360" y="271789"/>
            <a:ext cx="1709935" cy="104476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41233" y="1546712"/>
            <a:ext cx="9493251" cy="257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/>
          <a:p>
            <a:pPr algn="ctr">
              <a:buSzPts val="3100"/>
            </a:pP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465231" y="203741"/>
            <a:ext cx="3440775" cy="1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/>
          <a:p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1759296" y="1745486"/>
            <a:ext cx="7805259" cy="3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/>
          <a:p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7" name="Picture 6" descr="maxresdefaul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00255" cy="556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762570" y="1681841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CLASS : NURSERY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5996" y="2236020"/>
            <a:ext cx="2494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DATE :13/09/21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52510" y="2762494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b="1" dirty="0"/>
              <a:t>SUBJECT-STORY</a:t>
            </a:r>
            <a:endParaRPr lang="en-IN" sz="2400" dirty="0"/>
          </a:p>
        </p:txBody>
      </p:sp>
      <p:sp>
        <p:nvSpPr>
          <p:cNvPr id="11" name="Rectangle 10"/>
          <p:cNvSpPr/>
          <p:nvPr/>
        </p:nvSpPr>
        <p:spPr>
          <a:xfrm>
            <a:off x="5882759" y="3297716"/>
            <a:ext cx="3640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b="1" dirty="0"/>
              <a:t>CHAPTER  NUMBER-2 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898993" y="3881317"/>
            <a:ext cx="36551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SUB-TOPIC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: THE LION 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                                  AND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                            THE MOUSE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                          (Revision)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FF4BB4-0D6D-4B74-8300-87BB909E6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732" y="-157220"/>
            <a:ext cx="3137095" cy="3736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252BC-F7CB-4839-8167-CEF74D3E30AB}"/>
              </a:ext>
            </a:extLst>
          </p:cNvPr>
          <p:cNvSpPr txBox="1"/>
          <p:nvPr/>
        </p:nvSpPr>
        <p:spPr>
          <a:xfrm>
            <a:off x="1350497" y="3717156"/>
            <a:ext cx="4065563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600" dirty="0">
                <a:solidFill>
                  <a:srgbClr val="FF0000"/>
                </a:solidFill>
              </a:rPr>
              <a:t>It came along the net and chewed the ropes.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And let the lion loose.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F877C-8710-4C5C-B058-F4D64A0C93B5}"/>
              </a:ext>
            </a:extLst>
          </p:cNvPr>
          <p:cNvSpPr txBox="1"/>
          <p:nvPr/>
        </p:nvSpPr>
        <p:spPr>
          <a:xfrm>
            <a:off x="2475914" y="3271595"/>
            <a:ext cx="49518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and the lion was free</a:t>
            </a:r>
            <a:endParaRPr lang="en-IN" dirty="0"/>
          </a:p>
        </p:txBody>
      </p:sp>
      <p:pic>
        <p:nvPicPr>
          <p:cNvPr id="3" name="WhatsApp Video 2021-09-11 at 6.31.16 PM (1)">
            <a:hlinkClick r:id="" action="ppaction://media"/>
            <a:extLst>
              <a:ext uri="{FF2B5EF4-FFF2-40B4-BE49-F238E27FC236}">
                <a16:creationId xmlns:a16="http://schemas.microsoft.com/office/drawing/2014/main" id="{56BB3AC8-E3FB-49AF-9FE9-463D37DE8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8362"/>
          <a:stretch/>
        </p:blipFill>
        <p:spPr>
          <a:xfrm>
            <a:off x="6077242" y="669156"/>
            <a:ext cx="3352800" cy="4367078"/>
          </a:xfrm>
          <a:prstGeom prst="rect">
            <a:avLst/>
          </a:prstGeom>
        </p:spPr>
      </p:pic>
      <p:pic>
        <p:nvPicPr>
          <p:cNvPr id="7" name="Picture 6" descr="C:\Users\Admin\Desktop\odm logo.png">
            <a:extLst>
              <a:ext uri="{FF2B5EF4-FFF2-40B4-BE49-F238E27FC236}">
                <a16:creationId xmlns:a16="http://schemas.microsoft.com/office/drawing/2014/main" id="{FB299A2A-51F3-4026-ABD7-5BCC0374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8591" y="5490397"/>
            <a:ext cx="2717409" cy="136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30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lion and the mouse">
            <a:hlinkClick r:id="" action="ppaction://media"/>
            <a:extLst>
              <a:ext uri="{FF2B5EF4-FFF2-40B4-BE49-F238E27FC236}">
                <a16:creationId xmlns:a16="http://schemas.microsoft.com/office/drawing/2014/main" id="{1616395D-E82A-47D7-B514-020DE96F67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2821"/>
            <a:ext cx="10026212" cy="6452358"/>
          </a:xfrm>
          <a:prstGeom prst="rect">
            <a:avLst/>
          </a:prstGeom>
        </p:spPr>
      </p:pic>
      <p:pic>
        <p:nvPicPr>
          <p:cNvPr id="3" name="Picture 2" descr="C:\Users\Admin\Desktop\odm logo.png">
            <a:extLst>
              <a:ext uri="{FF2B5EF4-FFF2-40B4-BE49-F238E27FC236}">
                <a16:creationId xmlns:a16="http://schemas.microsoft.com/office/drawing/2014/main" id="{F9874EE0-CFC9-4E5B-AA30-5EE93638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03" y="5490397"/>
            <a:ext cx="2717409" cy="136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4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6544" y="5838503"/>
            <a:ext cx="1335238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73214" y="991339"/>
            <a:ext cx="8451301" cy="474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ctr" anchorCtr="0">
            <a:noAutofit/>
          </a:bodyPr>
          <a:lstStyle/>
          <a:p>
            <a:pPr marL="449059" algn="ctr">
              <a:lnSpc>
                <a:spcPct val="115000"/>
              </a:lnSpc>
              <a:buSzPts val="4000"/>
            </a:pPr>
            <a:r>
              <a:rPr lang="en" sz="3900" b="1" dirty="0"/>
              <a:t>THANKING YOU</a:t>
            </a:r>
            <a:endParaRPr sz="3900" b="1"/>
          </a:p>
          <a:p>
            <a:pPr marL="449059" algn="ctr">
              <a:lnSpc>
                <a:spcPct val="115000"/>
              </a:lnSpc>
              <a:buSzPts val="4000"/>
            </a:pPr>
            <a:r>
              <a:rPr lang="en" sz="3900" b="1" dirty="0">
                <a:solidFill>
                  <a:srgbClr val="FF0000"/>
                </a:solidFill>
              </a:rPr>
              <a:t>ODM EDUCATIONAL GROUP</a:t>
            </a:r>
            <a:endParaRPr sz="3900" b="1">
              <a:solidFill>
                <a:srgbClr val="FF0000"/>
              </a:solidFill>
            </a:endParaRPr>
          </a:p>
          <a:p>
            <a:pPr>
              <a:buSzPts val="1400"/>
            </a:pPr>
            <a:endParaRPr/>
          </a:p>
        </p:txBody>
      </p:sp>
      <p:sp>
        <p:nvSpPr>
          <p:cNvPr id="4" name="Google Shape;78;p16"/>
          <p:cNvSpPr txBox="1"/>
          <p:nvPr/>
        </p:nvSpPr>
        <p:spPr>
          <a:xfrm>
            <a:off x="614250" y="1005853"/>
            <a:ext cx="8451301" cy="474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ctr" anchorCtr="0">
            <a:noAutofit/>
          </a:bodyPr>
          <a:lstStyle/>
          <a:p>
            <a:pPr marL="449059" algn="ctr">
              <a:lnSpc>
                <a:spcPct val="115000"/>
              </a:lnSpc>
              <a:buSzPts val="4000"/>
            </a:pPr>
            <a:r>
              <a:rPr lang="en" sz="3900" b="1" dirty="0"/>
              <a:t>THANKING YOU</a:t>
            </a:r>
            <a:endParaRPr sz="3900" b="1"/>
          </a:p>
          <a:p>
            <a:pPr marL="449059" algn="ctr">
              <a:lnSpc>
                <a:spcPct val="115000"/>
              </a:lnSpc>
              <a:buSzPts val="4000"/>
            </a:pPr>
            <a:r>
              <a:rPr lang="en" sz="3900" b="1" dirty="0">
                <a:solidFill>
                  <a:srgbClr val="FF0000"/>
                </a:solidFill>
              </a:rPr>
              <a:t>ODM EDUCATIONAL GROUP</a:t>
            </a:r>
            <a:endParaRPr sz="3900" b="1">
              <a:solidFill>
                <a:srgbClr val="FF0000"/>
              </a:solidFill>
            </a:endParaRPr>
          </a:p>
          <a:p>
            <a:pPr>
              <a:buSzPts val="1400"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odm 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6423" y="5664784"/>
            <a:ext cx="2289577" cy="115228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AC304-34F6-4BE5-912C-26D6B142AEBE}"/>
              </a:ext>
            </a:extLst>
          </p:cNvPr>
          <p:cNvSpPr txBox="1"/>
          <p:nvPr/>
        </p:nvSpPr>
        <p:spPr>
          <a:xfrm>
            <a:off x="970669" y="2489982"/>
            <a:ext cx="8510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Who is the king of  jungle?</a:t>
            </a:r>
            <a:endParaRPr lang="en-IN" sz="48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7372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C9B6D5-1C18-4BF7-8B03-C2E51F2B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78" y="860766"/>
            <a:ext cx="6794694" cy="5628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4C7346-463E-4D0F-A612-5B67BC473EC9}"/>
              </a:ext>
            </a:extLst>
          </p:cNvPr>
          <p:cNvSpPr txBox="1"/>
          <p:nvPr/>
        </p:nvSpPr>
        <p:spPr>
          <a:xfrm>
            <a:off x="3982328" y="152880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LION</a:t>
            </a:r>
            <a:endParaRPr lang="en-IN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CF80B-BE35-4A1B-B7B5-6AD49821E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672" y="5928904"/>
            <a:ext cx="1848361" cy="9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9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871B-F573-49E8-A2AF-9DA74671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36484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Which animal can cut all your clothes in few minutes?</a:t>
            </a:r>
            <a:endParaRPr lang="en-IN" b="1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53FCF-96CA-463D-BA69-8EF5727C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705" y="5596078"/>
            <a:ext cx="229229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68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228A7-11ED-465D-BF50-283A75797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4"/>
          <a:stretch/>
        </p:blipFill>
        <p:spPr>
          <a:xfrm>
            <a:off x="422030" y="1519311"/>
            <a:ext cx="7368930" cy="4958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7CA313-2D27-4D62-A21B-94347990BE4D}"/>
              </a:ext>
            </a:extLst>
          </p:cNvPr>
          <p:cNvSpPr txBox="1"/>
          <p:nvPr/>
        </p:nvSpPr>
        <p:spPr>
          <a:xfrm>
            <a:off x="2278966" y="379828"/>
            <a:ext cx="5359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MOUSE</a:t>
            </a:r>
            <a:endParaRPr lang="en-IN" sz="4400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 descr="C:\Users\Admin\Desktop\odm logo.png">
            <a:extLst>
              <a:ext uri="{FF2B5EF4-FFF2-40B4-BE49-F238E27FC236}">
                <a16:creationId xmlns:a16="http://schemas.microsoft.com/office/drawing/2014/main" id="{E968568F-203D-4BA1-B834-876292CF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6423" y="5664784"/>
            <a:ext cx="2289577" cy="11522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831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6C21C3-F5D4-4EB5-93E1-79928D144118}"/>
              </a:ext>
            </a:extLst>
          </p:cNvPr>
          <p:cNvSpPr txBox="1"/>
          <p:nvPr/>
        </p:nvSpPr>
        <p:spPr>
          <a:xfrm>
            <a:off x="253218" y="281354"/>
            <a:ext cx="8426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 Rounded MT Bold" panose="020F0704030504030204" pitchFamily="34" charset="0"/>
              </a:rPr>
              <a:t>Story :</a:t>
            </a:r>
            <a:r>
              <a:rPr lang="en-US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Lion and The Mouse</a:t>
            </a:r>
            <a:endParaRPr lang="en-IN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F72C4B-78B9-45A2-9B4E-1495EDCF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2035680"/>
            <a:ext cx="5922498" cy="4822320"/>
          </a:xfrm>
          <a:prstGeom prst="rect">
            <a:avLst/>
          </a:prstGeom>
        </p:spPr>
      </p:pic>
      <p:pic>
        <p:nvPicPr>
          <p:cNvPr id="9" name="Picture 8" descr="C:\Users\Admin\Desktop\odm logo.png">
            <a:extLst>
              <a:ext uri="{FF2B5EF4-FFF2-40B4-BE49-F238E27FC236}">
                <a16:creationId xmlns:a16="http://schemas.microsoft.com/office/drawing/2014/main" id="{4DBFAC46-9DD2-489F-B9D6-718C79B3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8591" y="5490397"/>
            <a:ext cx="2717409" cy="136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148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E91772-85A9-440D-A574-E4EA9E2EC370}"/>
              </a:ext>
            </a:extLst>
          </p:cNvPr>
          <p:cNvSpPr txBox="1"/>
          <p:nvPr/>
        </p:nvSpPr>
        <p:spPr>
          <a:xfrm>
            <a:off x="968328" y="5008098"/>
            <a:ext cx="4405531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Once a lion caught a mouse.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E1513E-6F56-4504-B21E-2D9CEEE6E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36" y="-711582"/>
            <a:ext cx="4431323" cy="5466462"/>
          </a:xfrm>
          <a:prstGeom prst="rect">
            <a:avLst/>
          </a:prstGeom>
        </p:spPr>
      </p:pic>
      <p:pic>
        <p:nvPicPr>
          <p:cNvPr id="2" name="WhatsApp Video 2021-09-11 at 6.25.33 PM">
            <a:hlinkClick r:id="" action="ppaction://media"/>
            <a:extLst>
              <a:ext uri="{FF2B5EF4-FFF2-40B4-BE49-F238E27FC236}">
                <a16:creationId xmlns:a16="http://schemas.microsoft.com/office/drawing/2014/main" id="{DFE0CCAC-26A4-48A4-9DEE-A5596DBA56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4207"/>
          <a:stretch/>
        </p:blipFill>
        <p:spPr>
          <a:xfrm>
            <a:off x="5942426" y="726537"/>
            <a:ext cx="3352800" cy="4010758"/>
          </a:xfrm>
          <a:prstGeom prst="rect">
            <a:avLst/>
          </a:prstGeom>
        </p:spPr>
      </p:pic>
      <p:pic>
        <p:nvPicPr>
          <p:cNvPr id="5" name="Picture 4" descr="C:\Users\Admin\Desktop\odm logo.png">
            <a:extLst>
              <a:ext uri="{FF2B5EF4-FFF2-40B4-BE49-F238E27FC236}">
                <a16:creationId xmlns:a16="http://schemas.microsoft.com/office/drawing/2014/main" id="{4A7DEF48-8F84-41E2-82F1-FEAC7EBF0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8591" y="5490397"/>
            <a:ext cx="2717409" cy="136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096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8164C-9ADF-4ED0-AD2E-52E7A574E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04" y="193381"/>
            <a:ext cx="3727938" cy="4213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19118B-8832-44DF-ACB0-415D4C00CE90}"/>
              </a:ext>
            </a:extLst>
          </p:cNvPr>
          <p:cNvSpPr txBox="1"/>
          <p:nvPr/>
        </p:nvSpPr>
        <p:spPr>
          <a:xfrm>
            <a:off x="648286" y="4602516"/>
            <a:ext cx="413473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mouse said "please don’t eat me.  I will do you a favor”</a:t>
            </a:r>
            <a:r>
              <a:rPr lang="en-IN" sz="3200" dirty="0"/>
              <a:t> </a:t>
            </a:r>
          </a:p>
          <a:p>
            <a:r>
              <a:rPr lang="en-IN" sz="3200" dirty="0">
                <a:solidFill>
                  <a:srgbClr val="FF0000"/>
                </a:solidFill>
              </a:rPr>
              <a:t>So the lion let him go.</a:t>
            </a:r>
          </a:p>
        </p:txBody>
      </p:sp>
      <p:pic>
        <p:nvPicPr>
          <p:cNvPr id="2" name="WhatsApp Video 2021-09-11 at 6.27.39 PM (1)">
            <a:hlinkClick r:id="" action="ppaction://media"/>
            <a:extLst>
              <a:ext uri="{FF2B5EF4-FFF2-40B4-BE49-F238E27FC236}">
                <a16:creationId xmlns:a16="http://schemas.microsoft.com/office/drawing/2014/main" id="{4282671E-A4C6-4114-9DAE-CD95A45F0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9534"/>
          <a:stretch/>
        </p:blipFill>
        <p:spPr>
          <a:xfrm>
            <a:off x="5221460" y="1141511"/>
            <a:ext cx="3352800" cy="4295652"/>
          </a:xfrm>
          <a:prstGeom prst="rect">
            <a:avLst/>
          </a:prstGeom>
        </p:spPr>
      </p:pic>
      <p:pic>
        <p:nvPicPr>
          <p:cNvPr id="7" name="Picture 6" descr="C:\Users\Admin\Desktop\odm logo.png">
            <a:extLst>
              <a:ext uri="{FF2B5EF4-FFF2-40B4-BE49-F238E27FC236}">
                <a16:creationId xmlns:a16="http://schemas.microsoft.com/office/drawing/2014/main" id="{900EA51F-F77C-4D45-8F13-6677EE8C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8591" y="5490397"/>
            <a:ext cx="2717409" cy="136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740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4A2DE0-431F-47D1-ACC1-296A2293D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430" y="369829"/>
            <a:ext cx="2630659" cy="3709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5C277-F90F-4EFA-A849-A89ADD70D464}"/>
              </a:ext>
            </a:extLst>
          </p:cNvPr>
          <p:cNvSpPr txBox="1"/>
          <p:nvPr/>
        </p:nvSpPr>
        <p:spPr>
          <a:xfrm>
            <a:off x="411626" y="4451239"/>
            <a:ext cx="4480266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One day the lion got caught in a hunter’s  net.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The mouse saw it.</a:t>
            </a:r>
            <a:endParaRPr lang="en-IN" sz="3200" dirty="0">
              <a:solidFill>
                <a:srgbClr val="FF0000"/>
              </a:solidFill>
            </a:endParaRPr>
          </a:p>
        </p:txBody>
      </p:sp>
      <p:pic>
        <p:nvPicPr>
          <p:cNvPr id="2" name="WhatsApp Video 2021-09-11 at 6.31.16 PM">
            <a:hlinkClick r:id="" action="ppaction://media"/>
            <a:extLst>
              <a:ext uri="{FF2B5EF4-FFF2-40B4-BE49-F238E27FC236}">
                <a16:creationId xmlns:a16="http://schemas.microsoft.com/office/drawing/2014/main" id="{B0BD72B0-65A4-4BE1-9D23-78F475009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8275"/>
          <a:stretch/>
        </p:blipFill>
        <p:spPr>
          <a:xfrm>
            <a:off x="5784169" y="787792"/>
            <a:ext cx="3555464" cy="3930734"/>
          </a:xfrm>
          <a:prstGeom prst="rect">
            <a:avLst/>
          </a:prstGeom>
        </p:spPr>
      </p:pic>
      <p:pic>
        <p:nvPicPr>
          <p:cNvPr id="7" name="Picture 6" descr="C:\Users\Admin\Desktop\odm logo.png">
            <a:extLst>
              <a:ext uri="{FF2B5EF4-FFF2-40B4-BE49-F238E27FC236}">
                <a16:creationId xmlns:a16="http://schemas.microsoft.com/office/drawing/2014/main" id="{B4899E86-CBC2-4EFE-949F-9AA768903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8591" y="5490397"/>
            <a:ext cx="2717409" cy="1367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726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</TotalTime>
  <Words>127</Words>
  <Application>Microsoft Office PowerPoint</Application>
  <PresentationFormat>A4 Paper (210x297 mm)</PresentationFormat>
  <Paragraphs>26</Paragraphs>
  <Slides>12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Which animal can cut all your clothes in few minutes?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Dipika Dash</dc:creator>
  <cp:lastModifiedBy>Dipika Dash</cp:lastModifiedBy>
  <cp:revision>89</cp:revision>
  <dcterms:modified xsi:type="dcterms:W3CDTF">2021-09-11T15:50:36Z</dcterms:modified>
</cp:coreProperties>
</file>